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Lst>
  <p:sldSz cy="5143500" cx="9144000"/>
  <p:notesSz cx="6858000" cy="9144000"/>
  <p:embeddedFontLst>
    <p:embeddedFont>
      <p:font typeface="Montserrat SemiBold"/>
      <p:regular r:id="rId81"/>
      <p:bold r:id="rId82"/>
      <p:italic r:id="rId83"/>
      <p:boldItalic r:id="rId84"/>
    </p:embeddedFont>
    <p:embeddedFont>
      <p:font typeface="Montserrat"/>
      <p:regular r:id="rId85"/>
      <p:bold r:id="rId86"/>
      <p:italic r:id="rId87"/>
      <p:boldItalic r:id="rId88"/>
    </p:embeddedFont>
    <p:embeddedFont>
      <p:font typeface="Inter"/>
      <p:regular r:id="rId89"/>
      <p:bold r:id="rId90"/>
    </p:embeddedFont>
    <p:embeddedFont>
      <p:font typeface="Fira Sans Extra Condensed Medium"/>
      <p:regular r:id="rId91"/>
      <p:bold r:id="rId92"/>
      <p:italic r:id="rId93"/>
      <p:boldItalic r:id="rId94"/>
    </p:embeddedFont>
    <p:embeddedFont>
      <p:font typeface="Montserrat Medium"/>
      <p:regular r:id="rId95"/>
      <p:bold r:id="rId96"/>
      <p:italic r:id="rId97"/>
      <p:boldItalic r:id="rId98"/>
    </p:embeddedFont>
    <p:embeddedFont>
      <p:font typeface="Lexend"/>
      <p:regular r:id="rId99"/>
      <p:bold r:id="rId10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A79DDEE-6F50-491B-9635-B47A090A8D66}">
  <a:tblStyle styleId="{CA79DDEE-6F50-491B-9635-B47A090A8D6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0" Type="http://schemas.openxmlformats.org/officeDocument/2006/relationships/font" Target="fonts/Lexend-bold.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MontserratMedium-regular.fntdata"/><Relationship Id="rId94" Type="http://schemas.openxmlformats.org/officeDocument/2006/relationships/font" Target="fonts/FiraSansExtraCondensedMedium-boldItalic.fntdata"/><Relationship Id="rId97" Type="http://schemas.openxmlformats.org/officeDocument/2006/relationships/font" Target="fonts/MontserratMedium-italic.fntdata"/><Relationship Id="rId96" Type="http://schemas.openxmlformats.org/officeDocument/2006/relationships/font" Target="fonts/MontserratMedium-bold.fntdata"/><Relationship Id="rId11" Type="http://schemas.openxmlformats.org/officeDocument/2006/relationships/slide" Target="slides/slide5.xml"/><Relationship Id="rId99" Type="http://schemas.openxmlformats.org/officeDocument/2006/relationships/font" Target="fonts/Lexend-regular.fntdata"/><Relationship Id="rId10" Type="http://schemas.openxmlformats.org/officeDocument/2006/relationships/slide" Target="slides/slide4.xml"/><Relationship Id="rId98" Type="http://schemas.openxmlformats.org/officeDocument/2006/relationships/font" Target="fonts/MontserratMedium-bold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FiraSansExtraCondensedMedium-regular.fntdata"/><Relationship Id="rId90" Type="http://schemas.openxmlformats.org/officeDocument/2006/relationships/font" Target="fonts/Inter-bold.fntdata"/><Relationship Id="rId93" Type="http://schemas.openxmlformats.org/officeDocument/2006/relationships/font" Target="fonts/FiraSansExtraCondensedMedium-italic.fntdata"/><Relationship Id="rId92" Type="http://schemas.openxmlformats.org/officeDocument/2006/relationships/font" Target="fonts/FiraSansExtraCondensedMedium-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MontserratSemiBold-boldItalic.fntdata"/><Relationship Id="rId83" Type="http://schemas.openxmlformats.org/officeDocument/2006/relationships/font" Target="fonts/MontserratSemiBold-italic.fntdata"/><Relationship Id="rId86" Type="http://schemas.openxmlformats.org/officeDocument/2006/relationships/font" Target="fonts/Montserrat-bold.fntdata"/><Relationship Id="rId85" Type="http://schemas.openxmlformats.org/officeDocument/2006/relationships/font" Target="fonts/Montserrat-regular.fntdata"/><Relationship Id="rId88" Type="http://schemas.openxmlformats.org/officeDocument/2006/relationships/font" Target="fonts/Montserrat-boldItalic.fntdata"/><Relationship Id="rId87" Type="http://schemas.openxmlformats.org/officeDocument/2006/relationships/font" Target="fonts/Montserrat-italic.fntdata"/><Relationship Id="rId89" Type="http://schemas.openxmlformats.org/officeDocument/2006/relationships/font" Target="fonts/Inter-regular.fntdata"/><Relationship Id="rId80" Type="http://schemas.openxmlformats.org/officeDocument/2006/relationships/slide" Target="slides/slide74.xml"/><Relationship Id="rId82" Type="http://schemas.openxmlformats.org/officeDocument/2006/relationships/font" Target="fonts/MontserratSemiBold-bold.fntdata"/><Relationship Id="rId81" Type="http://schemas.openxmlformats.org/officeDocument/2006/relationships/font" Target="fonts/MontserratSemiBold-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2df45b9842_3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2df45b9842_3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e1388f4fa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e1388f4fa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e1388f4faf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e1388f4fa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e1388f4faf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e1388f4faf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e1388f4faf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e1388f4faf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e1388f4faf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e1388f4faf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e1388f4faf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e1388f4faf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e1388f4faf_1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e1388f4faf_1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e1388f4faf_1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e1388f4faf_1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e1388f4faf_1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e1388f4faf_1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e1388f4faf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e1388f4faf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e1388f4faf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e1388f4faf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e1388f4faf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e1388f4faf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e1388f4fa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e1388f4fa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e1388f4faf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e1388f4faf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e1388f4faf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e1388f4faf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e1388f4faf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e1388f4faf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e1388f4faf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e1388f4faf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e1388f4faf_1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e1388f4faf_1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e1388f4faf_1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e1388f4faf_1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e1388f4faf_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e1388f4faf_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e1388f4f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e1388f4f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e1388f4faf_1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e1388f4faf_1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e1388f4faf_1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e1388f4faf_1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e1388f4faf_1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e1388f4faf_1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e1388f4faf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e1388f4faf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e1388f4faf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e1388f4faf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e1388f4faf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e1388f4faf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e1388f4faf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e1388f4faf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e1388f4faf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e1388f4faf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2dc1252f60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2dc1252f60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2dc1252f60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2dc1252f60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2dc1252f60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2dc1252f60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2dc1252f60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2dc1252f60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2dc1252f60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2dc1252f60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2dc1252f60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2dc1252f60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2dc1252f60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2dc1252f60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2dc1252f60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2dc1252f60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2dc1252f60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2dc1252f60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2dc1252f60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2dc1252f60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2dc1252f60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2dc1252f60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2dc1252f60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2dc1252f60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2dc1252f60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2dc1252f60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e1388f4fa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e1388f4fa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2dc1252f60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2dc1252f60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2dc1252f60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2dc1252f60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2dc1252f60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2dc1252f60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2dc1252f60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2dc1252f60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2dc1252f60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22dc1252f60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2dc1252f60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2dc1252f60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2dc1252f60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2dc1252f60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2dc1252f60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22dc1252f60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2dc1252f60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22dc1252f60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2dc1252f60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22dc1252f60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e1388f4fa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e1388f4fa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2dc1252f60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22dc1252f60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2dc1252f60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2dc1252f60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2dc1252f60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22dc1252f60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2dc1252f60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22dc1252f60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2dc1252f60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22dc1252f60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1e1388f4faf_1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1e1388f4faf_1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1e1388f4faf_1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1e1388f4faf_1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e1388f4faf_1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e1388f4faf_1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e1388f4faf_1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1e1388f4faf_1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2df45b9842_3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22df45b9842_3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e1388f4fa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e1388f4fa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1e1388f4faf_1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1e1388f4faf_1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e1388f4faf_1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1e1388f4faf_1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2df45b9842_3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22df45b9842_3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2df45b9842_3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22df45b9842_3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e1388f4faf_1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1e1388f4faf_1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e1388f4fa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e1388f4fa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e1388f4fa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e1388f4fa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643858" y="1172225"/>
            <a:ext cx="6770700" cy="2052600"/>
          </a:xfrm>
          <a:prstGeom prst="rect">
            <a:avLst/>
          </a:prstGeom>
          <a:noFill/>
          <a:ln>
            <a:noFill/>
          </a:ln>
        </p:spPr>
        <p:txBody>
          <a:bodyPr anchorCtr="0" anchor="b" bIns="91425" lIns="91425" spcFirstLastPara="1" rIns="91425" wrap="square" tIns="91425">
            <a:noAutofit/>
          </a:bodyPr>
          <a:lstStyle>
            <a:lvl1pPr lvl="0" rtl="0" algn="r">
              <a:lnSpc>
                <a:spcPct val="100000"/>
              </a:lnSpc>
              <a:spcBef>
                <a:spcPts val="0"/>
              </a:spcBef>
              <a:spcAft>
                <a:spcPts val="0"/>
              </a:spcAft>
              <a:buSzPts val="5200"/>
              <a:buNone/>
              <a:defRPr sz="53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0" name="Google Shape;10;p2"/>
          <p:cNvSpPr txBox="1"/>
          <p:nvPr>
            <p:ph idx="1" type="subTitle"/>
          </p:nvPr>
        </p:nvSpPr>
        <p:spPr>
          <a:xfrm>
            <a:off x="1643852" y="3261775"/>
            <a:ext cx="6770700" cy="5571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sz="1600">
                <a:solidFill>
                  <a:schemeClr val="accent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 name="Google Shape;11;p2"/>
          <p:cNvSpPr/>
          <p:nvPr/>
        </p:nvSpPr>
        <p:spPr>
          <a:xfrm>
            <a:off x="0" y="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
    <p:spTree>
      <p:nvGrpSpPr>
        <p:cNvPr id="62" name="Shape 62"/>
        <p:cNvGrpSpPr/>
        <p:nvPr/>
      </p:nvGrpSpPr>
      <p:grpSpPr>
        <a:xfrm>
          <a:off x="0" y="0"/>
          <a:ext cx="0" cy="0"/>
          <a:chOff x="0" y="0"/>
          <a:chExt cx="0" cy="0"/>
        </a:xfrm>
      </p:grpSpPr>
      <p:sp>
        <p:nvSpPr>
          <p:cNvPr id="63" name="Google Shape;63;p11"/>
          <p:cNvSpPr txBox="1"/>
          <p:nvPr>
            <p:ph type="title"/>
          </p:nvPr>
        </p:nvSpPr>
        <p:spPr>
          <a:xfrm>
            <a:off x="717800" y="383175"/>
            <a:ext cx="7708200" cy="93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lgn="l">
              <a:lnSpc>
                <a:spcPct val="100000"/>
              </a:lnSpc>
              <a:spcBef>
                <a:spcPts val="0"/>
              </a:spcBef>
              <a:spcAft>
                <a:spcPts val="0"/>
              </a:spcAft>
              <a:buSzPts val="2800"/>
              <a:buFont typeface="Montserrat"/>
              <a:buNone/>
              <a:defRPr>
                <a:latin typeface="Montserrat"/>
                <a:ea typeface="Montserrat"/>
                <a:cs typeface="Montserrat"/>
                <a:sym typeface="Montserrat"/>
              </a:defRPr>
            </a:lvl2pPr>
            <a:lvl3pPr lvl="2" rtl="0" algn="l">
              <a:lnSpc>
                <a:spcPct val="100000"/>
              </a:lnSpc>
              <a:spcBef>
                <a:spcPts val="0"/>
              </a:spcBef>
              <a:spcAft>
                <a:spcPts val="0"/>
              </a:spcAft>
              <a:buSzPts val="2800"/>
              <a:buFont typeface="Montserrat"/>
              <a:buNone/>
              <a:defRPr>
                <a:latin typeface="Montserrat"/>
                <a:ea typeface="Montserrat"/>
                <a:cs typeface="Montserrat"/>
                <a:sym typeface="Montserrat"/>
              </a:defRPr>
            </a:lvl3pPr>
            <a:lvl4pPr lvl="3" rtl="0" algn="l">
              <a:lnSpc>
                <a:spcPct val="100000"/>
              </a:lnSpc>
              <a:spcBef>
                <a:spcPts val="0"/>
              </a:spcBef>
              <a:spcAft>
                <a:spcPts val="0"/>
              </a:spcAft>
              <a:buSzPts val="2800"/>
              <a:buFont typeface="Montserrat"/>
              <a:buNone/>
              <a:defRPr>
                <a:latin typeface="Montserrat"/>
                <a:ea typeface="Montserrat"/>
                <a:cs typeface="Montserrat"/>
                <a:sym typeface="Montserrat"/>
              </a:defRPr>
            </a:lvl4pPr>
            <a:lvl5pPr lvl="4" rtl="0" algn="l">
              <a:lnSpc>
                <a:spcPct val="100000"/>
              </a:lnSpc>
              <a:spcBef>
                <a:spcPts val="0"/>
              </a:spcBef>
              <a:spcAft>
                <a:spcPts val="0"/>
              </a:spcAft>
              <a:buSzPts val="2800"/>
              <a:buFont typeface="Montserrat"/>
              <a:buNone/>
              <a:defRPr>
                <a:latin typeface="Montserrat"/>
                <a:ea typeface="Montserrat"/>
                <a:cs typeface="Montserrat"/>
                <a:sym typeface="Montserrat"/>
              </a:defRPr>
            </a:lvl5pPr>
            <a:lvl6pPr lvl="5" rtl="0" algn="l">
              <a:lnSpc>
                <a:spcPct val="100000"/>
              </a:lnSpc>
              <a:spcBef>
                <a:spcPts val="0"/>
              </a:spcBef>
              <a:spcAft>
                <a:spcPts val="0"/>
              </a:spcAft>
              <a:buSzPts val="2800"/>
              <a:buFont typeface="Montserrat"/>
              <a:buNone/>
              <a:defRPr>
                <a:latin typeface="Montserrat"/>
                <a:ea typeface="Montserrat"/>
                <a:cs typeface="Montserrat"/>
                <a:sym typeface="Montserrat"/>
              </a:defRPr>
            </a:lvl6pPr>
            <a:lvl7pPr lvl="6" rtl="0" algn="l">
              <a:lnSpc>
                <a:spcPct val="100000"/>
              </a:lnSpc>
              <a:spcBef>
                <a:spcPts val="0"/>
              </a:spcBef>
              <a:spcAft>
                <a:spcPts val="0"/>
              </a:spcAft>
              <a:buSzPts val="2800"/>
              <a:buFont typeface="Montserrat"/>
              <a:buNone/>
              <a:defRPr>
                <a:latin typeface="Montserrat"/>
                <a:ea typeface="Montserrat"/>
                <a:cs typeface="Montserrat"/>
                <a:sym typeface="Montserrat"/>
              </a:defRPr>
            </a:lvl7pPr>
            <a:lvl8pPr lvl="7" rtl="0" algn="l">
              <a:lnSpc>
                <a:spcPct val="100000"/>
              </a:lnSpc>
              <a:spcBef>
                <a:spcPts val="0"/>
              </a:spcBef>
              <a:spcAft>
                <a:spcPts val="0"/>
              </a:spcAft>
              <a:buSzPts val="2800"/>
              <a:buFont typeface="Montserrat"/>
              <a:buNone/>
              <a:defRPr>
                <a:latin typeface="Montserrat"/>
                <a:ea typeface="Montserrat"/>
                <a:cs typeface="Montserrat"/>
                <a:sym typeface="Montserrat"/>
              </a:defRPr>
            </a:lvl8pPr>
            <a:lvl9pPr lvl="8" rtl="0" algn="l">
              <a:lnSpc>
                <a:spcPct val="100000"/>
              </a:lnSpc>
              <a:spcBef>
                <a:spcPts val="0"/>
              </a:spcBef>
              <a:spcAft>
                <a:spcPts val="0"/>
              </a:spcAft>
              <a:buSzPts val="2800"/>
              <a:buFont typeface="Montserrat"/>
              <a:buNone/>
              <a:defRPr>
                <a:latin typeface="Montserrat"/>
                <a:ea typeface="Montserrat"/>
                <a:cs typeface="Montserrat"/>
                <a:sym typeface="Montserrat"/>
              </a:defRPr>
            </a:lvl9pPr>
          </a:lstStyle>
          <a:p/>
        </p:txBody>
      </p:sp>
      <p:sp>
        <p:nvSpPr>
          <p:cNvPr id="64" name="Google Shape;64;p11"/>
          <p:cNvSpPr/>
          <p:nvPr/>
        </p:nvSpPr>
        <p:spPr>
          <a:xfrm flipH="1">
            <a:off x="50" y="4834275"/>
            <a:ext cx="4572000" cy="309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1"/>
          <p:cNvSpPr/>
          <p:nvPr/>
        </p:nvSpPr>
        <p:spPr>
          <a:xfrm flipH="1">
            <a:off x="4572000" y="4834275"/>
            <a:ext cx="4572000" cy="3093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3">
    <p:spTree>
      <p:nvGrpSpPr>
        <p:cNvPr id="66" name="Shape 66"/>
        <p:cNvGrpSpPr/>
        <p:nvPr/>
      </p:nvGrpSpPr>
      <p:grpSpPr>
        <a:xfrm>
          <a:off x="0" y="0"/>
          <a:ext cx="0" cy="0"/>
          <a:chOff x="0" y="0"/>
          <a:chExt cx="0" cy="0"/>
        </a:xfrm>
      </p:grpSpPr>
      <p:sp>
        <p:nvSpPr>
          <p:cNvPr id="67" name="Google Shape;67;p12"/>
          <p:cNvSpPr txBox="1"/>
          <p:nvPr>
            <p:ph type="title"/>
          </p:nvPr>
        </p:nvSpPr>
        <p:spPr>
          <a:xfrm>
            <a:off x="717800" y="383175"/>
            <a:ext cx="7708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lgn="l">
              <a:lnSpc>
                <a:spcPct val="100000"/>
              </a:lnSpc>
              <a:spcBef>
                <a:spcPts val="0"/>
              </a:spcBef>
              <a:spcAft>
                <a:spcPts val="0"/>
              </a:spcAft>
              <a:buSzPts val="2800"/>
              <a:buFont typeface="Montserrat"/>
              <a:buNone/>
              <a:defRPr>
                <a:latin typeface="Montserrat"/>
                <a:ea typeface="Montserrat"/>
                <a:cs typeface="Montserrat"/>
                <a:sym typeface="Montserrat"/>
              </a:defRPr>
            </a:lvl2pPr>
            <a:lvl3pPr lvl="2" rtl="0" algn="l">
              <a:lnSpc>
                <a:spcPct val="100000"/>
              </a:lnSpc>
              <a:spcBef>
                <a:spcPts val="0"/>
              </a:spcBef>
              <a:spcAft>
                <a:spcPts val="0"/>
              </a:spcAft>
              <a:buSzPts val="2800"/>
              <a:buFont typeface="Montserrat"/>
              <a:buNone/>
              <a:defRPr>
                <a:latin typeface="Montserrat"/>
                <a:ea typeface="Montserrat"/>
                <a:cs typeface="Montserrat"/>
                <a:sym typeface="Montserrat"/>
              </a:defRPr>
            </a:lvl3pPr>
            <a:lvl4pPr lvl="3" rtl="0" algn="l">
              <a:lnSpc>
                <a:spcPct val="100000"/>
              </a:lnSpc>
              <a:spcBef>
                <a:spcPts val="0"/>
              </a:spcBef>
              <a:spcAft>
                <a:spcPts val="0"/>
              </a:spcAft>
              <a:buSzPts val="2800"/>
              <a:buFont typeface="Montserrat"/>
              <a:buNone/>
              <a:defRPr>
                <a:latin typeface="Montserrat"/>
                <a:ea typeface="Montserrat"/>
                <a:cs typeface="Montserrat"/>
                <a:sym typeface="Montserrat"/>
              </a:defRPr>
            </a:lvl4pPr>
            <a:lvl5pPr lvl="4" rtl="0" algn="l">
              <a:lnSpc>
                <a:spcPct val="100000"/>
              </a:lnSpc>
              <a:spcBef>
                <a:spcPts val="0"/>
              </a:spcBef>
              <a:spcAft>
                <a:spcPts val="0"/>
              </a:spcAft>
              <a:buSzPts val="2800"/>
              <a:buFont typeface="Montserrat"/>
              <a:buNone/>
              <a:defRPr>
                <a:latin typeface="Montserrat"/>
                <a:ea typeface="Montserrat"/>
                <a:cs typeface="Montserrat"/>
                <a:sym typeface="Montserrat"/>
              </a:defRPr>
            </a:lvl5pPr>
            <a:lvl6pPr lvl="5" rtl="0" algn="l">
              <a:lnSpc>
                <a:spcPct val="100000"/>
              </a:lnSpc>
              <a:spcBef>
                <a:spcPts val="0"/>
              </a:spcBef>
              <a:spcAft>
                <a:spcPts val="0"/>
              </a:spcAft>
              <a:buSzPts val="2800"/>
              <a:buFont typeface="Montserrat"/>
              <a:buNone/>
              <a:defRPr>
                <a:latin typeface="Montserrat"/>
                <a:ea typeface="Montserrat"/>
                <a:cs typeface="Montserrat"/>
                <a:sym typeface="Montserrat"/>
              </a:defRPr>
            </a:lvl6pPr>
            <a:lvl7pPr lvl="6" rtl="0" algn="l">
              <a:lnSpc>
                <a:spcPct val="100000"/>
              </a:lnSpc>
              <a:spcBef>
                <a:spcPts val="0"/>
              </a:spcBef>
              <a:spcAft>
                <a:spcPts val="0"/>
              </a:spcAft>
              <a:buSzPts val="2800"/>
              <a:buFont typeface="Montserrat"/>
              <a:buNone/>
              <a:defRPr>
                <a:latin typeface="Montserrat"/>
                <a:ea typeface="Montserrat"/>
                <a:cs typeface="Montserrat"/>
                <a:sym typeface="Montserrat"/>
              </a:defRPr>
            </a:lvl7pPr>
            <a:lvl8pPr lvl="7" rtl="0" algn="l">
              <a:lnSpc>
                <a:spcPct val="100000"/>
              </a:lnSpc>
              <a:spcBef>
                <a:spcPts val="0"/>
              </a:spcBef>
              <a:spcAft>
                <a:spcPts val="0"/>
              </a:spcAft>
              <a:buSzPts val="2800"/>
              <a:buFont typeface="Montserrat"/>
              <a:buNone/>
              <a:defRPr>
                <a:latin typeface="Montserrat"/>
                <a:ea typeface="Montserrat"/>
                <a:cs typeface="Montserrat"/>
                <a:sym typeface="Montserrat"/>
              </a:defRPr>
            </a:lvl8pPr>
            <a:lvl9pPr lvl="8" rtl="0" algn="l">
              <a:lnSpc>
                <a:spcPct val="100000"/>
              </a:lnSpc>
              <a:spcBef>
                <a:spcPts val="0"/>
              </a:spcBef>
              <a:spcAft>
                <a:spcPts val="0"/>
              </a:spcAft>
              <a:buSzPts val="2800"/>
              <a:buFont typeface="Montserrat"/>
              <a:buNone/>
              <a:defRPr>
                <a:latin typeface="Montserrat"/>
                <a:ea typeface="Montserrat"/>
                <a:cs typeface="Montserrat"/>
                <a:sym typeface="Montserrat"/>
              </a:defRPr>
            </a:lvl9pPr>
          </a:lstStyle>
          <a:p/>
        </p:txBody>
      </p:sp>
      <p:sp>
        <p:nvSpPr>
          <p:cNvPr id="68" name="Google Shape;68;p12"/>
          <p:cNvSpPr txBox="1"/>
          <p:nvPr>
            <p:ph idx="1" type="subTitle"/>
          </p:nvPr>
        </p:nvSpPr>
        <p:spPr>
          <a:xfrm>
            <a:off x="1878275" y="1251675"/>
            <a:ext cx="2787600" cy="423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b="1">
                <a:solidFill>
                  <a:schemeClr val="lt1"/>
                </a:solidFill>
              </a:defRPr>
            </a:lvl1pPr>
            <a:lvl2pPr lvl="1" rtl="0" algn="l">
              <a:lnSpc>
                <a:spcPct val="100000"/>
              </a:lnSpc>
              <a:spcBef>
                <a:spcPts val="1600"/>
              </a:spcBef>
              <a:spcAft>
                <a:spcPts val="0"/>
              </a:spcAft>
              <a:buSzPts val="1400"/>
              <a:buNone/>
              <a:defRPr b="1">
                <a:solidFill>
                  <a:schemeClr val="lt1"/>
                </a:solidFill>
              </a:defRPr>
            </a:lvl2pPr>
            <a:lvl3pPr lvl="2" rtl="0" algn="l">
              <a:lnSpc>
                <a:spcPct val="100000"/>
              </a:lnSpc>
              <a:spcBef>
                <a:spcPts val="1600"/>
              </a:spcBef>
              <a:spcAft>
                <a:spcPts val="0"/>
              </a:spcAft>
              <a:buSzPts val="1400"/>
              <a:buNone/>
              <a:defRPr b="1">
                <a:solidFill>
                  <a:schemeClr val="lt1"/>
                </a:solidFill>
              </a:defRPr>
            </a:lvl3pPr>
            <a:lvl4pPr lvl="3" rtl="0" algn="l">
              <a:lnSpc>
                <a:spcPct val="100000"/>
              </a:lnSpc>
              <a:spcBef>
                <a:spcPts val="1600"/>
              </a:spcBef>
              <a:spcAft>
                <a:spcPts val="0"/>
              </a:spcAft>
              <a:buSzPts val="1400"/>
              <a:buNone/>
              <a:defRPr b="1">
                <a:solidFill>
                  <a:schemeClr val="lt1"/>
                </a:solidFill>
              </a:defRPr>
            </a:lvl4pPr>
            <a:lvl5pPr lvl="4" rtl="0" algn="l">
              <a:lnSpc>
                <a:spcPct val="100000"/>
              </a:lnSpc>
              <a:spcBef>
                <a:spcPts val="1600"/>
              </a:spcBef>
              <a:spcAft>
                <a:spcPts val="0"/>
              </a:spcAft>
              <a:buSzPts val="1400"/>
              <a:buNone/>
              <a:defRPr b="1">
                <a:solidFill>
                  <a:schemeClr val="lt1"/>
                </a:solidFill>
              </a:defRPr>
            </a:lvl5pPr>
            <a:lvl6pPr lvl="5" rtl="0" algn="l">
              <a:lnSpc>
                <a:spcPct val="100000"/>
              </a:lnSpc>
              <a:spcBef>
                <a:spcPts val="1600"/>
              </a:spcBef>
              <a:spcAft>
                <a:spcPts val="0"/>
              </a:spcAft>
              <a:buSzPts val="1400"/>
              <a:buNone/>
              <a:defRPr b="1">
                <a:solidFill>
                  <a:schemeClr val="lt1"/>
                </a:solidFill>
              </a:defRPr>
            </a:lvl6pPr>
            <a:lvl7pPr lvl="6" rtl="0" algn="l">
              <a:lnSpc>
                <a:spcPct val="100000"/>
              </a:lnSpc>
              <a:spcBef>
                <a:spcPts val="1600"/>
              </a:spcBef>
              <a:spcAft>
                <a:spcPts val="0"/>
              </a:spcAft>
              <a:buSzPts val="1400"/>
              <a:buNone/>
              <a:defRPr b="1">
                <a:solidFill>
                  <a:schemeClr val="lt1"/>
                </a:solidFill>
              </a:defRPr>
            </a:lvl7pPr>
            <a:lvl8pPr lvl="7" rtl="0" algn="l">
              <a:lnSpc>
                <a:spcPct val="100000"/>
              </a:lnSpc>
              <a:spcBef>
                <a:spcPts val="1600"/>
              </a:spcBef>
              <a:spcAft>
                <a:spcPts val="0"/>
              </a:spcAft>
              <a:buSzPts val="1400"/>
              <a:buNone/>
              <a:defRPr b="1">
                <a:solidFill>
                  <a:schemeClr val="lt1"/>
                </a:solidFill>
              </a:defRPr>
            </a:lvl8pPr>
            <a:lvl9pPr lvl="8" rtl="0" algn="l">
              <a:lnSpc>
                <a:spcPct val="100000"/>
              </a:lnSpc>
              <a:spcBef>
                <a:spcPts val="1600"/>
              </a:spcBef>
              <a:spcAft>
                <a:spcPts val="1600"/>
              </a:spcAft>
              <a:buSzPts val="1400"/>
              <a:buNone/>
              <a:defRPr b="1">
                <a:solidFill>
                  <a:schemeClr val="lt1"/>
                </a:solidFill>
              </a:defRPr>
            </a:lvl9pPr>
          </a:lstStyle>
          <a:p/>
        </p:txBody>
      </p:sp>
      <p:sp>
        <p:nvSpPr>
          <p:cNvPr id="69" name="Google Shape;69;p12"/>
          <p:cNvSpPr txBox="1"/>
          <p:nvPr>
            <p:ph idx="2" type="subTitle"/>
          </p:nvPr>
        </p:nvSpPr>
        <p:spPr>
          <a:xfrm>
            <a:off x="1878275" y="1744345"/>
            <a:ext cx="2787600" cy="8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sz="1400">
                <a:solidFill>
                  <a:schemeClr val="dk1"/>
                </a:solidFill>
              </a:defRPr>
            </a:lvl1pPr>
            <a:lvl2pPr lvl="1" rtl="0" algn="l">
              <a:lnSpc>
                <a:spcPct val="100000"/>
              </a:lnSpc>
              <a:spcBef>
                <a:spcPts val="1600"/>
              </a:spcBef>
              <a:spcAft>
                <a:spcPts val="0"/>
              </a:spcAft>
              <a:buSzPts val="1400"/>
              <a:buNone/>
              <a:defRPr sz="1400">
                <a:solidFill>
                  <a:schemeClr val="dk1"/>
                </a:solidFill>
              </a:defRPr>
            </a:lvl2pPr>
            <a:lvl3pPr lvl="2" rtl="0" algn="l">
              <a:lnSpc>
                <a:spcPct val="100000"/>
              </a:lnSpc>
              <a:spcBef>
                <a:spcPts val="1600"/>
              </a:spcBef>
              <a:spcAft>
                <a:spcPts val="0"/>
              </a:spcAft>
              <a:buSzPts val="1400"/>
              <a:buNone/>
              <a:defRPr sz="1400">
                <a:solidFill>
                  <a:schemeClr val="dk1"/>
                </a:solidFill>
              </a:defRPr>
            </a:lvl3pPr>
            <a:lvl4pPr lvl="3" rtl="0" algn="l">
              <a:lnSpc>
                <a:spcPct val="100000"/>
              </a:lnSpc>
              <a:spcBef>
                <a:spcPts val="1600"/>
              </a:spcBef>
              <a:spcAft>
                <a:spcPts val="0"/>
              </a:spcAft>
              <a:buSzPts val="1400"/>
              <a:buNone/>
              <a:defRPr sz="1400">
                <a:solidFill>
                  <a:schemeClr val="dk1"/>
                </a:solidFill>
              </a:defRPr>
            </a:lvl4pPr>
            <a:lvl5pPr lvl="4" rtl="0" algn="l">
              <a:lnSpc>
                <a:spcPct val="100000"/>
              </a:lnSpc>
              <a:spcBef>
                <a:spcPts val="1600"/>
              </a:spcBef>
              <a:spcAft>
                <a:spcPts val="0"/>
              </a:spcAft>
              <a:buSzPts val="1400"/>
              <a:buNone/>
              <a:defRPr sz="1400">
                <a:solidFill>
                  <a:schemeClr val="dk1"/>
                </a:solidFill>
              </a:defRPr>
            </a:lvl5pPr>
            <a:lvl6pPr lvl="5" rtl="0" algn="l">
              <a:lnSpc>
                <a:spcPct val="100000"/>
              </a:lnSpc>
              <a:spcBef>
                <a:spcPts val="1600"/>
              </a:spcBef>
              <a:spcAft>
                <a:spcPts val="0"/>
              </a:spcAft>
              <a:buSzPts val="1400"/>
              <a:buNone/>
              <a:defRPr sz="1400">
                <a:solidFill>
                  <a:schemeClr val="dk1"/>
                </a:solidFill>
              </a:defRPr>
            </a:lvl6pPr>
            <a:lvl7pPr lvl="6" rtl="0" algn="l">
              <a:lnSpc>
                <a:spcPct val="100000"/>
              </a:lnSpc>
              <a:spcBef>
                <a:spcPts val="1600"/>
              </a:spcBef>
              <a:spcAft>
                <a:spcPts val="0"/>
              </a:spcAft>
              <a:buSzPts val="1400"/>
              <a:buNone/>
              <a:defRPr sz="1400">
                <a:solidFill>
                  <a:schemeClr val="dk1"/>
                </a:solidFill>
              </a:defRPr>
            </a:lvl7pPr>
            <a:lvl8pPr lvl="7" rtl="0" algn="l">
              <a:lnSpc>
                <a:spcPct val="100000"/>
              </a:lnSpc>
              <a:spcBef>
                <a:spcPts val="1600"/>
              </a:spcBef>
              <a:spcAft>
                <a:spcPts val="0"/>
              </a:spcAft>
              <a:buSzPts val="1400"/>
              <a:buNone/>
              <a:defRPr sz="1400">
                <a:solidFill>
                  <a:schemeClr val="dk1"/>
                </a:solidFill>
              </a:defRPr>
            </a:lvl8pPr>
            <a:lvl9pPr lvl="8" rtl="0" algn="l">
              <a:lnSpc>
                <a:spcPct val="100000"/>
              </a:lnSpc>
              <a:spcBef>
                <a:spcPts val="1600"/>
              </a:spcBef>
              <a:spcAft>
                <a:spcPts val="1600"/>
              </a:spcAft>
              <a:buSzPts val="1400"/>
              <a:buNone/>
              <a:defRPr sz="1400">
                <a:solidFill>
                  <a:schemeClr val="dk1"/>
                </a:solidFill>
              </a:defRPr>
            </a:lvl9pPr>
          </a:lstStyle>
          <a:p/>
        </p:txBody>
      </p:sp>
      <p:sp>
        <p:nvSpPr>
          <p:cNvPr id="70" name="Google Shape;70;p12"/>
          <p:cNvSpPr txBox="1"/>
          <p:nvPr>
            <p:ph idx="3" type="subTitle"/>
          </p:nvPr>
        </p:nvSpPr>
        <p:spPr>
          <a:xfrm>
            <a:off x="5351497" y="1251675"/>
            <a:ext cx="2787600" cy="423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b="1">
                <a:solidFill>
                  <a:schemeClr val="lt1"/>
                </a:solidFill>
              </a:defRPr>
            </a:lvl1pPr>
            <a:lvl2pPr lvl="1" rtl="0" algn="l">
              <a:lnSpc>
                <a:spcPct val="100000"/>
              </a:lnSpc>
              <a:spcBef>
                <a:spcPts val="1600"/>
              </a:spcBef>
              <a:spcAft>
                <a:spcPts val="0"/>
              </a:spcAft>
              <a:buSzPts val="1400"/>
              <a:buNone/>
              <a:defRPr b="1">
                <a:solidFill>
                  <a:schemeClr val="lt1"/>
                </a:solidFill>
              </a:defRPr>
            </a:lvl2pPr>
            <a:lvl3pPr lvl="2" rtl="0" algn="l">
              <a:lnSpc>
                <a:spcPct val="100000"/>
              </a:lnSpc>
              <a:spcBef>
                <a:spcPts val="1600"/>
              </a:spcBef>
              <a:spcAft>
                <a:spcPts val="0"/>
              </a:spcAft>
              <a:buSzPts val="1400"/>
              <a:buNone/>
              <a:defRPr b="1">
                <a:solidFill>
                  <a:schemeClr val="lt1"/>
                </a:solidFill>
              </a:defRPr>
            </a:lvl3pPr>
            <a:lvl4pPr lvl="3" rtl="0" algn="l">
              <a:lnSpc>
                <a:spcPct val="100000"/>
              </a:lnSpc>
              <a:spcBef>
                <a:spcPts val="1600"/>
              </a:spcBef>
              <a:spcAft>
                <a:spcPts val="0"/>
              </a:spcAft>
              <a:buSzPts val="1400"/>
              <a:buNone/>
              <a:defRPr b="1">
                <a:solidFill>
                  <a:schemeClr val="lt1"/>
                </a:solidFill>
              </a:defRPr>
            </a:lvl4pPr>
            <a:lvl5pPr lvl="4" rtl="0" algn="l">
              <a:lnSpc>
                <a:spcPct val="100000"/>
              </a:lnSpc>
              <a:spcBef>
                <a:spcPts val="1600"/>
              </a:spcBef>
              <a:spcAft>
                <a:spcPts val="0"/>
              </a:spcAft>
              <a:buSzPts val="1400"/>
              <a:buNone/>
              <a:defRPr b="1">
                <a:solidFill>
                  <a:schemeClr val="lt1"/>
                </a:solidFill>
              </a:defRPr>
            </a:lvl5pPr>
            <a:lvl6pPr lvl="5" rtl="0" algn="l">
              <a:lnSpc>
                <a:spcPct val="100000"/>
              </a:lnSpc>
              <a:spcBef>
                <a:spcPts val="1600"/>
              </a:spcBef>
              <a:spcAft>
                <a:spcPts val="0"/>
              </a:spcAft>
              <a:buSzPts val="1400"/>
              <a:buNone/>
              <a:defRPr b="1">
                <a:solidFill>
                  <a:schemeClr val="lt1"/>
                </a:solidFill>
              </a:defRPr>
            </a:lvl6pPr>
            <a:lvl7pPr lvl="6" rtl="0" algn="l">
              <a:lnSpc>
                <a:spcPct val="100000"/>
              </a:lnSpc>
              <a:spcBef>
                <a:spcPts val="1600"/>
              </a:spcBef>
              <a:spcAft>
                <a:spcPts val="0"/>
              </a:spcAft>
              <a:buSzPts val="1400"/>
              <a:buNone/>
              <a:defRPr b="1">
                <a:solidFill>
                  <a:schemeClr val="lt1"/>
                </a:solidFill>
              </a:defRPr>
            </a:lvl7pPr>
            <a:lvl8pPr lvl="7" rtl="0" algn="l">
              <a:lnSpc>
                <a:spcPct val="100000"/>
              </a:lnSpc>
              <a:spcBef>
                <a:spcPts val="1600"/>
              </a:spcBef>
              <a:spcAft>
                <a:spcPts val="0"/>
              </a:spcAft>
              <a:buSzPts val="1400"/>
              <a:buNone/>
              <a:defRPr b="1">
                <a:solidFill>
                  <a:schemeClr val="lt1"/>
                </a:solidFill>
              </a:defRPr>
            </a:lvl8pPr>
            <a:lvl9pPr lvl="8" rtl="0" algn="l">
              <a:lnSpc>
                <a:spcPct val="100000"/>
              </a:lnSpc>
              <a:spcBef>
                <a:spcPts val="1600"/>
              </a:spcBef>
              <a:spcAft>
                <a:spcPts val="1600"/>
              </a:spcAft>
              <a:buSzPts val="1400"/>
              <a:buNone/>
              <a:defRPr b="1">
                <a:solidFill>
                  <a:schemeClr val="lt1"/>
                </a:solidFill>
              </a:defRPr>
            </a:lvl9pPr>
          </a:lstStyle>
          <a:p/>
        </p:txBody>
      </p:sp>
      <p:sp>
        <p:nvSpPr>
          <p:cNvPr id="71" name="Google Shape;71;p12"/>
          <p:cNvSpPr txBox="1"/>
          <p:nvPr>
            <p:ph idx="4" type="subTitle"/>
          </p:nvPr>
        </p:nvSpPr>
        <p:spPr>
          <a:xfrm>
            <a:off x="5351493" y="1744282"/>
            <a:ext cx="2787600" cy="8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sz="1400">
                <a:solidFill>
                  <a:schemeClr val="dk1"/>
                </a:solidFill>
              </a:defRPr>
            </a:lvl1pPr>
            <a:lvl2pPr lvl="1" rtl="0" algn="l">
              <a:lnSpc>
                <a:spcPct val="100000"/>
              </a:lnSpc>
              <a:spcBef>
                <a:spcPts val="1600"/>
              </a:spcBef>
              <a:spcAft>
                <a:spcPts val="0"/>
              </a:spcAft>
              <a:buSzPts val="1400"/>
              <a:buNone/>
              <a:defRPr sz="1400">
                <a:solidFill>
                  <a:schemeClr val="dk1"/>
                </a:solidFill>
              </a:defRPr>
            </a:lvl2pPr>
            <a:lvl3pPr lvl="2" rtl="0" algn="l">
              <a:lnSpc>
                <a:spcPct val="100000"/>
              </a:lnSpc>
              <a:spcBef>
                <a:spcPts val="1600"/>
              </a:spcBef>
              <a:spcAft>
                <a:spcPts val="0"/>
              </a:spcAft>
              <a:buSzPts val="1400"/>
              <a:buNone/>
              <a:defRPr sz="1400">
                <a:solidFill>
                  <a:schemeClr val="dk1"/>
                </a:solidFill>
              </a:defRPr>
            </a:lvl3pPr>
            <a:lvl4pPr lvl="3" rtl="0" algn="l">
              <a:lnSpc>
                <a:spcPct val="100000"/>
              </a:lnSpc>
              <a:spcBef>
                <a:spcPts val="1600"/>
              </a:spcBef>
              <a:spcAft>
                <a:spcPts val="0"/>
              </a:spcAft>
              <a:buSzPts val="1400"/>
              <a:buNone/>
              <a:defRPr sz="1400">
                <a:solidFill>
                  <a:schemeClr val="dk1"/>
                </a:solidFill>
              </a:defRPr>
            </a:lvl4pPr>
            <a:lvl5pPr lvl="4" rtl="0" algn="l">
              <a:lnSpc>
                <a:spcPct val="100000"/>
              </a:lnSpc>
              <a:spcBef>
                <a:spcPts val="1600"/>
              </a:spcBef>
              <a:spcAft>
                <a:spcPts val="0"/>
              </a:spcAft>
              <a:buSzPts val="1400"/>
              <a:buNone/>
              <a:defRPr sz="1400">
                <a:solidFill>
                  <a:schemeClr val="dk1"/>
                </a:solidFill>
              </a:defRPr>
            </a:lvl5pPr>
            <a:lvl6pPr lvl="5" rtl="0" algn="l">
              <a:lnSpc>
                <a:spcPct val="100000"/>
              </a:lnSpc>
              <a:spcBef>
                <a:spcPts val="1600"/>
              </a:spcBef>
              <a:spcAft>
                <a:spcPts val="0"/>
              </a:spcAft>
              <a:buSzPts val="1400"/>
              <a:buNone/>
              <a:defRPr sz="1400">
                <a:solidFill>
                  <a:schemeClr val="dk1"/>
                </a:solidFill>
              </a:defRPr>
            </a:lvl6pPr>
            <a:lvl7pPr lvl="6" rtl="0" algn="l">
              <a:lnSpc>
                <a:spcPct val="100000"/>
              </a:lnSpc>
              <a:spcBef>
                <a:spcPts val="1600"/>
              </a:spcBef>
              <a:spcAft>
                <a:spcPts val="0"/>
              </a:spcAft>
              <a:buSzPts val="1400"/>
              <a:buNone/>
              <a:defRPr sz="1400">
                <a:solidFill>
                  <a:schemeClr val="dk1"/>
                </a:solidFill>
              </a:defRPr>
            </a:lvl7pPr>
            <a:lvl8pPr lvl="7" rtl="0" algn="l">
              <a:lnSpc>
                <a:spcPct val="100000"/>
              </a:lnSpc>
              <a:spcBef>
                <a:spcPts val="1600"/>
              </a:spcBef>
              <a:spcAft>
                <a:spcPts val="0"/>
              </a:spcAft>
              <a:buSzPts val="1400"/>
              <a:buNone/>
              <a:defRPr sz="1400">
                <a:solidFill>
                  <a:schemeClr val="dk1"/>
                </a:solidFill>
              </a:defRPr>
            </a:lvl8pPr>
            <a:lvl9pPr lvl="8" rtl="0" algn="l">
              <a:lnSpc>
                <a:spcPct val="100000"/>
              </a:lnSpc>
              <a:spcBef>
                <a:spcPts val="1600"/>
              </a:spcBef>
              <a:spcAft>
                <a:spcPts val="1600"/>
              </a:spcAft>
              <a:buSzPts val="1400"/>
              <a:buNone/>
              <a:defRPr sz="1400">
                <a:solidFill>
                  <a:schemeClr val="dk1"/>
                </a:solidFill>
              </a:defRPr>
            </a:lvl9pPr>
          </a:lstStyle>
          <a:p/>
        </p:txBody>
      </p:sp>
      <p:sp>
        <p:nvSpPr>
          <p:cNvPr id="72" name="Google Shape;72;p12"/>
          <p:cNvSpPr txBox="1"/>
          <p:nvPr>
            <p:ph idx="5" type="subTitle"/>
          </p:nvPr>
        </p:nvSpPr>
        <p:spPr>
          <a:xfrm>
            <a:off x="1878275" y="2898148"/>
            <a:ext cx="2787600" cy="340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b="1">
                <a:solidFill>
                  <a:schemeClr val="lt1"/>
                </a:solidFill>
              </a:defRPr>
            </a:lvl1pPr>
            <a:lvl2pPr lvl="1" rtl="0" algn="l">
              <a:lnSpc>
                <a:spcPct val="100000"/>
              </a:lnSpc>
              <a:spcBef>
                <a:spcPts val="1600"/>
              </a:spcBef>
              <a:spcAft>
                <a:spcPts val="0"/>
              </a:spcAft>
              <a:buSzPts val="1400"/>
              <a:buNone/>
              <a:defRPr b="1">
                <a:solidFill>
                  <a:schemeClr val="lt1"/>
                </a:solidFill>
              </a:defRPr>
            </a:lvl2pPr>
            <a:lvl3pPr lvl="2" rtl="0" algn="l">
              <a:lnSpc>
                <a:spcPct val="100000"/>
              </a:lnSpc>
              <a:spcBef>
                <a:spcPts val="1600"/>
              </a:spcBef>
              <a:spcAft>
                <a:spcPts val="0"/>
              </a:spcAft>
              <a:buSzPts val="1400"/>
              <a:buNone/>
              <a:defRPr b="1">
                <a:solidFill>
                  <a:schemeClr val="lt1"/>
                </a:solidFill>
              </a:defRPr>
            </a:lvl3pPr>
            <a:lvl4pPr lvl="3" rtl="0" algn="l">
              <a:lnSpc>
                <a:spcPct val="100000"/>
              </a:lnSpc>
              <a:spcBef>
                <a:spcPts val="1600"/>
              </a:spcBef>
              <a:spcAft>
                <a:spcPts val="0"/>
              </a:spcAft>
              <a:buSzPts val="1400"/>
              <a:buNone/>
              <a:defRPr b="1">
                <a:solidFill>
                  <a:schemeClr val="lt1"/>
                </a:solidFill>
              </a:defRPr>
            </a:lvl4pPr>
            <a:lvl5pPr lvl="4" rtl="0" algn="l">
              <a:lnSpc>
                <a:spcPct val="100000"/>
              </a:lnSpc>
              <a:spcBef>
                <a:spcPts val="1600"/>
              </a:spcBef>
              <a:spcAft>
                <a:spcPts val="0"/>
              </a:spcAft>
              <a:buSzPts val="1400"/>
              <a:buNone/>
              <a:defRPr b="1">
                <a:solidFill>
                  <a:schemeClr val="lt1"/>
                </a:solidFill>
              </a:defRPr>
            </a:lvl5pPr>
            <a:lvl6pPr lvl="5" rtl="0" algn="l">
              <a:lnSpc>
                <a:spcPct val="100000"/>
              </a:lnSpc>
              <a:spcBef>
                <a:spcPts val="1600"/>
              </a:spcBef>
              <a:spcAft>
                <a:spcPts val="0"/>
              </a:spcAft>
              <a:buSzPts val="1400"/>
              <a:buNone/>
              <a:defRPr b="1">
                <a:solidFill>
                  <a:schemeClr val="lt1"/>
                </a:solidFill>
              </a:defRPr>
            </a:lvl6pPr>
            <a:lvl7pPr lvl="6" rtl="0" algn="l">
              <a:lnSpc>
                <a:spcPct val="100000"/>
              </a:lnSpc>
              <a:spcBef>
                <a:spcPts val="1600"/>
              </a:spcBef>
              <a:spcAft>
                <a:spcPts val="0"/>
              </a:spcAft>
              <a:buSzPts val="1400"/>
              <a:buNone/>
              <a:defRPr b="1">
                <a:solidFill>
                  <a:schemeClr val="lt1"/>
                </a:solidFill>
              </a:defRPr>
            </a:lvl7pPr>
            <a:lvl8pPr lvl="7" rtl="0" algn="l">
              <a:lnSpc>
                <a:spcPct val="100000"/>
              </a:lnSpc>
              <a:spcBef>
                <a:spcPts val="1600"/>
              </a:spcBef>
              <a:spcAft>
                <a:spcPts val="0"/>
              </a:spcAft>
              <a:buSzPts val="1400"/>
              <a:buNone/>
              <a:defRPr b="1">
                <a:solidFill>
                  <a:schemeClr val="lt1"/>
                </a:solidFill>
              </a:defRPr>
            </a:lvl8pPr>
            <a:lvl9pPr lvl="8" rtl="0" algn="l">
              <a:lnSpc>
                <a:spcPct val="100000"/>
              </a:lnSpc>
              <a:spcBef>
                <a:spcPts val="1600"/>
              </a:spcBef>
              <a:spcAft>
                <a:spcPts val="1600"/>
              </a:spcAft>
              <a:buSzPts val="1400"/>
              <a:buNone/>
              <a:defRPr b="1">
                <a:solidFill>
                  <a:schemeClr val="lt1"/>
                </a:solidFill>
              </a:defRPr>
            </a:lvl9pPr>
          </a:lstStyle>
          <a:p/>
        </p:txBody>
      </p:sp>
      <p:sp>
        <p:nvSpPr>
          <p:cNvPr id="73" name="Google Shape;73;p12"/>
          <p:cNvSpPr txBox="1"/>
          <p:nvPr>
            <p:ph idx="6" type="subTitle"/>
          </p:nvPr>
        </p:nvSpPr>
        <p:spPr>
          <a:xfrm>
            <a:off x="1878275" y="3390754"/>
            <a:ext cx="2787600" cy="8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sz="1400">
                <a:solidFill>
                  <a:schemeClr val="dk1"/>
                </a:solidFill>
              </a:defRPr>
            </a:lvl1pPr>
            <a:lvl2pPr lvl="1" rtl="0" algn="l">
              <a:lnSpc>
                <a:spcPct val="100000"/>
              </a:lnSpc>
              <a:spcBef>
                <a:spcPts val="1600"/>
              </a:spcBef>
              <a:spcAft>
                <a:spcPts val="0"/>
              </a:spcAft>
              <a:buSzPts val="1400"/>
              <a:buNone/>
              <a:defRPr sz="1400">
                <a:solidFill>
                  <a:schemeClr val="dk1"/>
                </a:solidFill>
              </a:defRPr>
            </a:lvl2pPr>
            <a:lvl3pPr lvl="2" rtl="0" algn="l">
              <a:lnSpc>
                <a:spcPct val="100000"/>
              </a:lnSpc>
              <a:spcBef>
                <a:spcPts val="1600"/>
              </a:spcBef>
              <a:spcAft>
                <a:spcPts val="0"/>
              </a:spcAft>
              <a:buSzPts val="1400"/>
              <a:buNone/>
              <a:defRPr sz="1400">
                <a:solidFill>
                  <a:schemeClr val="dk1"/>
                </a:solidFill>
              </a:defRPr>
            </a:lvl3pPr>
            <a:lvl4pPr lvl="3" rtl="0" algn="l">
              <a:lnSpc>
                <a:spcPct val="100000"/>
              </a:lnSpc>
              <a:spcBef>
                <a:spcPts val="1600"/>
              </a:spcBef>
              <a:spcAft>
                <a:spcPts val="0"/>
              </a:spcAft>
              <a:buSzPts val="1400"/>
              <a:buNone/>
              <a:defRPr sz="1400">
                <a:solidFill>
                  <a:schemeClr val="dk1"/>
                </a:solidFill>
              </a:defRPr>
            </a:lvl4pPr>
            <a:lvl5pPr lvl="4" rtl="0" algn="l">
              <a:lnSpc>
                <a:spcPct val="100000"/>
              </a:lnSpc>
              <a:spcBef>
                <a:spcPts val="1600"/>
              </a:spcBef>
              <a:spcAft>
                <a:spcPts val="0"/>
              </a:spcAft>
              <a:buSzPts val="1400"/>
              <a:buNone/>
              <a:defRPr sz="1400">
                <a:solidFill>
                  <a:schemeClr val="dk1"/>
                </a:solidFill>
              </a:defRPr>
            </a:lvl5pPr>
            <a:lvl6pPr lvl="5" rtl="0" algn="l">
              <a:lnSpc>
                <a:spcPct val="100000"/>
              </a:lnSpc>
              <a:spcBef>
                <a:spcPts val="1600"/>
              </a:spcBef>
              <a:spcAft>
                <a:spcPts val="0"/>
              </a:spcAft>
              <a:buSzPts val="1400"/>
              <a:buNone/>
              <a:defRPr sz="1400">
                <a:solidFill>
                  <a:schemeClr val="dk1"/>
                </a:solidFill>
              </a:defRPr>
            </a:lvl6pPr>
            <a:lvl7pPr lvl="6" rtl="0" algn="l">
              <a:lnSpc>
                <a:spcPct val="100000"/>
              </a:lnSpc>
              <a:spcBef>
                <a:spcPts val="1600"/>
              </a:spcBef>
              <a:spcAft>
                <a:spcPts val="0"/>
              </a:spcAft>
              <a:buSzPts val="1400"/>
              <a:buNone/>
              <a:defRPr sz="1400">
                <a:solidFill>
                  <a:schemeClr val="dk1"/>
                </a:solidFill>
              </a:defRPr>
            </a:lvl7pPr>
            <a:lvl8pPr lvl="7" rtl="0" algn="l">
              <a:lnSpc>
                <a:spcPct val="100000"/>
              </a:lnSpc>
              <a:spcBef>
                <a:spcPts val="1600"/>
              </a:spcBef>
              <a:spcAft>
                <a:spcPts val="0"/>
              </a:spcAft>
              <a:buSzPts val="1400"/>
              <a:buNone/>
              <a:defRPr sz="1400">
                <a:solidFill>
                  <a:schemeClr val="dk1"/>
                </a:solidFill>
              </a:defRPr>
            </a:lvl8pPr>
            <a:lvl9pPr lvl="8" rtl="0" algn="l">
              <a:lnSpc>
                <a:spcPct val="100000"/>
              </a:lnSpc>
              <a:spcBef>
                <a:spcPts val="1600"/>
              </a:spcBef>
              <a:spcAft>
                <a:spcPts val="1600"/>
              </a:spcAft>
              <a:buSzPts val="1400"/>
              <a:buNone/>
              <a:defRPr sz="1400">
                <a:solidFill>
                  <a:schemeClr val="dk1"/>
                </a:solidFill>
              </a:defRPr>
            </a:lvl9pPr>
          </a:lstStyle>
          <a:p/>
        </p:txBody>
      </p:sp>
      <p:sp>
        <p:nvSpPr>
          <p:cNvPr id="74" name="Google Shape;74;p12"/>
          <p:cNvSpPr txBox="1"/>
          <p:nvPr>
            <p:ph idx="7" type="subTitle"/>
          </p:nvPr>
        </p:nvSpPr>
        <p:spPr>
          <a:xfrm>
            <a:off x="5351425" y="2898156"/>
            <a:ext cx="2787600" cy="340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b="1">
                <a:solidFill>
                  <a:schemeClr val="lt1"/>
                </a:solidFill>
              </a:defRPr>
            </a:lvl1pPr>
            <a:lvl2pPr lvl="1" rtl="0" algn="l">
              <a:lnSpc>
                <a:spcPct val="100000"/>
              </a:lnSpc>
              <a:spcBef>
                <a:spcPts val="1600"/>
              </a:spcBef>
              <a:spcAft>
                <a:spcPts val="0"/>
              </a:spcAft>
              <a:buSzPts val="1400"/>
              <a:buNone/>
              <a:defRPr b="1">
                <a:solidFill>
                  <a:schemeClr val="lt1"/>
                </a:solidFill>
              </a:defRPr>
            </a:lvl2pPr>
            <a:lvl3pPr lvl="2" rtl="0" algn="l">
              <a:lnSpc>
                <a:spcPct val="100000"/>
              </a:lnSpc>
              <a:spcBef>
                <a:spcPts val="1600"/>
              </a:spcBef>
              <a:spcAft>
                <a:spcPts val="0"/>
              </a:spcAft>
              <a:buSzPts val="1400"/>
              <a:buNone/>
              <a:defRPr b="1">
                <a:solidFill>
                  <a:schemeClr val="lt1"/>
                </a:solidFill>
              </a:defRPr>
            </a:lvl3pPr>
            <a:lvl4pPr lvl="3" rtl="0" algn="l">
              <a:lnSpc>
                <a:spcPct val="100000"/>
              </a:lnSpc>
              <a:spcBef>
                <a:spcPts val="1600"/>
              </a:spcBef>
              <a:spcAft>
                <a:spcPts val="0"/>
              </a:spcAft>
              <a:buSzPts val="1400"/>
              <a:buNone/>
              <a:defRPr b="1">
                <a:solidFill>
                  <a:schemeClr val="lt1"/>
                </a:solidFill>
              </a:defRPr>
            </a:lvl4pPr>
            <a:lvl5pPr lvl="4" rtl="0" algn="l">
              <a:lnSpc>
                <a:spcPct val="100000"/>
              </a:lnSpc>
              <a:spcBef>
                <a:spcPts val="1600"/>
              </a:spcBef>
              <a:spcAft>
                <a:spcPts val="0"/>
              </a:spcAft>
              <a:buSzPts val="1400"/>
              <a:buNone/>
              <a:defRPr b="1">
                <a:solidFill>
                  <a:schemeClr val="lt1"/>
                </a:solidFill>
              </a:defRPr>
            </a:lvl5pPr>
            <a:lvl6pPr lvl="5" rtl="0" algn="l">
              <a:lnSpc>
                <a:spcPct val="100000"/>
              </a:lnSpc>
              <a:spcBef>
                <a:spcPts val="1600"/>
              </a:spcBef>
              <a:spcAft>
                <a:spcPts val="0"/>
              </a:spcAft>
              <a:buSzPts val="1400"/>
              <a:buNone/>
              <a:defRPr b="1">
                <a:solidFill>
                  <a:schemeClr val="lt1"/>
                </a:solidFill>
              </a:defRPr>
            </a:lvl6pPr>
            <a:lvl7pPr lvl="6" rtl="0" algn="l">
              <a:lnSpc>
                <a:spcPct val="100000"/>
              </a:lnSpc>
              <a:spcBef>
                <a:spcPts val="1600"/>
              </a:spcBef>
              <a:spcAft>
                <a:spcPts val="0"/>
              </a:spcAft>
              <a:buSzPts val="1400"/>
              <a:buNone/>
              <a:defRPr b="1">
                <a:solidFill>
                  <a:schemeClr val="lt1"/>
                </a:solidFill>
              </a:defRPr>
            </a:lvl7pPr>
            <a:lvl8pPr lvl="7" rtl="0" algn="l">
              <a:lnSpc>
                <a:spcPct val="100000"/>
              </a:lnSpc>
              <a:spcBef>
                <a:spcPts val="1600"/>
              </a:spcBef>
              <a:spcAft>
                <a:spcPts val="0"/>
              </a:spcAft>
              <a:buSzPts val="1400"/>
              <a:buNone/>
              <a:defRPr b="1">
                <a:solidFill>
                  <a:schemeClr val="lt1"/>
                </a:solidFill>
              </a:defRPr>
            </a:lvl8pPr>
            <a:lvl9pPr lvl="8" rtl="0" algn="l">
              <a:lnSpc>
                <a:spcPct val="100000"/>
              </a:lnSpc>
              <a:spcBef>
                <a:spcPts val="1600"/>
              </a:spcBef>
              <a:spcAft>
                <a:spcPts val="1600"/>
              </a:spcAft>
              <a:buSzPts val="1400"/>
              <a:buNone/>
              <a:defRPr b="1">
                <a:solidFill>
                  <a:schemeClr val="lt1"/>
                </a:solidFill>
              </a:defRPr>
            </a:lvl9pPr>
          </a:lstStyle>
          <a:p/>
        </p:txBody>
      </p:sp>
      <p:sp>
        <p:nvSpPr>
          <p:cNvPr id="75" name="Google Shape;75;p12"/>
          <p:cNvSpPr txBox="1"/>
          <p:nvPr>
            <p:ph idx="8" type="subTitle"/>
          </p:nvPr>
        </p:nvSpPr>
        <p:spPr>
          <a:xfrm>
            <a:off x="5351425" y="3390754"/>
            <a:ext cx="2787600" cy="8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sz="1400">
                <a:solidFill>
                  <a:schemeClr val="dk1"/>
                </a:solidFill>
              </a:defRPr>
            </a:lvl1pPr>
            <a:lvl2pPr lvl="1" rtl="0" algn="l">
              <a:lnSpc>
                <a:spcPct val="100000"/>
              </a:lnSpc>
              <a:spcBef>
                <a:spcPts val="1600"/>
              </a:spcBef>
              <a:spcAft>
                <a:spcPts val="0"/>
              </a:spcAft>
              <a:buSzPts val="1400"/>
              <a:buNone/>
              <a:defRPr sz="1400">
                <a:solidFill>
                  <a:schemeClr val="dk1"/>
                </a:solidFill>
              </a:defRPr>
            </a:lvl2pPr>
            <a:lvl3pPr lvl="2" rtl="0" algn="l">
              <a:lnSpc>
                <a:spcPct val="100000"/>
              </a:lnSpc>
              <a:spcBef>
                <a:spcPts val="1600"/>
              </a:spcBef>
              <a:spcAft>
                <a:spcPts val="0"/>
              </a:spcAft>
              <a:buSzPts val="1400"/>
              <a:buNone/>
              <a:defRPr sz="1400">
                <a:solidFill>
                  <a:schemeClr val="dk1"/>
                </a:solidFill>
              </a:defRPr>
            </a:lvl3pPr>
            <a:lvl4pPr lvl="3" rtl="0" algn="l">
              <a:lnSpc>
                <a:spcPct val="100000"/>
              </a:lnSpc>
              <a:spcBef>
                <a:spcPts val="1600"/>
              </a:spcBef>
              <a:spcAft>
                <a:spcPts val="0"/>
              </a:spcAft>
              <a:buSzPts val="1400"/>
              <a:buNone/>
              <a:defRPr sz="1400">
                <a:solidFill>
                  <a:schemeClr val="dk1"/>
                </a:solidFill>
              </a:defRPr>
            </a:lvl4pPr>
            <a:lvl5pPr lvl="4" rtl="0" algn="l">
              <a:lnSpc>
                <a:spcPct val="100000"/>
              </a:lnSpc>
              <a:spcBef>
                <a:spcPts val="1600"/>
              </a:spcBef>
              <a:spcAft>
                <a:spcPts val="0"/>
              </a:spcAft>
              <a:buSzPts val="1400"/>
              <a:buNone/>
              <a:defRPr sz="1400">
                <a:solidFill>
                  <a:schemeClr val="dk1"/>
                </a:solidFill>
              </a:defRPr>
            </a:lvl5pPr>
            <a:lvl6pPr lvl="5" rtl="0" algn="l">
              <a:lnSpc>
                <a:spcPct val="100000"/>
              </a:lnSpc>
              <a:spcBef>
                <a:spcPts val="1600"/>
              </a:spcBef>
              <a:spcAft>
                <a:spcPts val="0"/>
              </a:spcAft>
              <a:buSzPts val="1400"/>
              <a:buNone/>
              <a:defRPr sz="1400">
                <a:solidFill>
                  <a:schemeClr val="dk1"/>
                </a:solidFill>
              </a:defRPr>
            </a:lvl6pPr>
            <a:lvl7pPr lvl="6" rtl="0" algn="l">
              <a:lnSpc>
                <a:spcPct val="100000"/>
              </a:lnSpc>
              <a:spcBef>
                <a:spcPts val="1600"/>
              </a:spcBef>
              <a:spcAft>
                <a:spcPts val="0"/>
              </a:spcAft>
              <a:buSzPts val="1400"/>
              <a:buNone/>
              <a:defRPr sz="1400">
                <a:solidFill>
                  <a:schemeClr val="dk1"/>
                </a:solidFill>
              </a:defRPr>
            </a:lvl7pPr>
            <a:lvl8pPr lvl="7" rtl="0" algn="l">
              <a:lnSpc>
                <a:spcPct val="100000"/>
              </a:lnSpc>
              <a:spcBef>
                <a:spcPts val="1600"/>
              </a:spcBef>
              <a:spcAft>
                <a:spcPts val="0"/>
              </a:spcAft>
              <a:buSzPts val="1400"/>
              <a:buNone/>
              <a:defRPr sz="1400">
                <a:solidFill>
                  <a:schemeClr val="dk1"/>
                </a:solidFill>
              </a:defRPr>
            </a:lvl8pPr>
            <a:lvl9pPr lvl="8" rtl="0" algn="l">
              <a:lnSpc>
                <a:spcPct val="100000"/>
              </a:lnSpc>
              <a:spcBef>
                <a:spcPts val="1600"/>
              </a:spcBef>
              <a:spcAft>
                <a:spcPts val="1600"/>
              </a:spcAft>
              <a:buSzPts val="1400"/>
              <a:buNone/>
              <a:defRPr sz="1400">
                <a:solidFill>
                  <a:schemeClr val="dk1"/>
                </a:solidFill>
              </a:defRPr>
            </a:lvl9pPr>
          </a:lstStyle>
          <a:p/>
        </p:txBody>
      </p:sp>
      <p:sp>
        <p:nvSpPr>
          <p:cNvPr id="76" name="Google Shape;76;p12"/>
          <p:cNvSpPr txBox="1"/>
          <p:nvPr>
            <p:ph idx="9" type="subTitle"/>
          </p:nvPr>
        </p:nvSpPr>
        <p:spPr>
          <a:xfrm rot="-5400803">
            <a:off x="609009" y="1779526"/>
            <a:ext cx="1284300" cy="4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b="1">
                <a:solidFill>
                  <a:schemeClr val="lt1"/>
                </a:solidFill>
              </a:defRPr>
            </a:lvl1pPr>
            <a:lvl2pPr lvl="1" rtl="0" algn="l">
              <a:lnSpc>
                <a:spcPct val="100000"/>
              </a:lnSpc>
              <a:spcBef>
                <a:spcPts val="1600"/>
              </a:spcBef>
              <a:spcAft>
                <a:spcPts val="0"/>
              </a:spcAft>
              <a:buSzPts val="1400"/>
              <a:buNone/>
              <a:defRPr b="1"/>
            </a:lvl2pPr>
            <a:lvl3pPr lvl="2" rtl="0" algn="l">
              <a:lnSpc>
                <a:spcPct val="100000"/>
              </a:lnSpc>
              <a:spcBef>
                <a:spcPts val="1600"/>
              </a:spcBef>
              <a:spcAft>
                <a:spcPts val="0"/>
              </a:spcAft>
              <a:buSzPts val="1400"/>
              <a:buNone/>
              <a:defRPr b="1"/>
            </a:lvl3pPr>
            <a:lvl4pPr lvl="3" rtl="0" algn="l">
              <a:lnSpc>
                <a:spcPct val="100000"/>
              </a:lnSpc>
              <a:spcBef>
                <a:spcPts val="1600"/>
              </a:spcBef>
              <a:spcAft>
                <a:spcPts val="0"/>
              </a:spcAft>
              <a:buSzPts val="1400"/>
              <a:buNone/>
              <a:defRPr b="1"/>
            </a:lvl4pPr>
            <a:lvl5pPr lvl="4" rtl="0" algn="l">
              <a:lnSpc>
                <a:spcPct val="100000"/>
              </a:lnSpc>
              <a:spcBef>
                <a:spcPts val="1600"/>
              </a:spcBef>
              <a:spcAft>
                <a:spcPts val="0"/>
              </a:spcAft>
              <a:buSzPts val="1400"/>
              <a:buNone/>
              <a:defRPr b="1"/>
            </a:lvl5pPr>
            <a:lvl6pPr lvl="5" rtl="0" algn="l">
              <a:lnSpc>
                <a:spcPct val="100000"/>
              </a:lnSpc>
              <a:spcBef>
                <a:spcPts val="1600"/>
              </a:spcBef>
              <a:spcAft>
                <a:spcPts val="0"/>
              </a:spcAft>
              <a:buSzPts val="1400"/>
              <a:buNone/>
              <a:defRPr b="1"/>
            </a:lvl6pPr>
            <a:lvl7pPr lvl="6" rtl="0" algn="l">
              <a:lnSpc>
                <a:spcPct val="100000"/>
              </a:lnSpc>
              <a:spcBef>
                <a:spcPts val="1600"/>
              </a:spcBef>
              <a:spcAft>
                <a:spcPts val="0"/>
              </a:spcAft>
              <a:buSzPts val="1400"/>
              <a:buNone/>
              <a:defRPr b="1"/>
            </a:lvl7pPr>
            <a:lvl8pPr lvl="7" rtl="0" algn="l">
              <a:lnSpc>
                <a:spcPct val="100000"/>
              </a:lnSpc>
              <a:spcBef>
                <a:spcPts val="1600"/>
              </a:spcBef>
              <a:spcAft>
                <a:spcPts val="0"/>
              </a:spcAft>
              <a:buSzPts val="1400"/>
              <a:buNone/>
              <a:defRPr b="1"/>
            </a:lvl8pPr>
            <a:lvl9pPr lvl="8" rtl="0" algn="l">
              <a:lnSpc>
                <a:spcPct val="100000"/>
              </a:lnSpc>
              <a:spcBef>
                <a:spcPts val="1600"/>
              </a:spcBef>
              <a:spcAft>
                <a:spcPts val="1600"/>
              </a:spcAft>
              <a:buSzPts val="1400"/>
              <a:buNone/>
              <a:defRPr b="1"/>
            </a:lvl9pPr>
          </a:lstStyle>
          <a:p/>
        </p:txBody>
      </p:sp>
      <p:sp>
        <p:nvSpPr>
          <p:cNvPr id="77" name="Google Shape;77;p12"/>
          <p:cNvSpPr txBox="1"/>
          <p:nvPr>
            <p:ph idx="13" type="subTitle"/>
          </p:nvPr>
        </p:nvSpPr>
        <p:spPr>
          <a:xfrm rot="-5400000">
            <a:off x="609075" y="3422400"/>
            <a:ext cx="1284300" cy="4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b="1">
                <a:solidFill>
                  <a:schemeClr val="lt1"/>
                </a:solidFill>
              </a:defRPr>
            </a:lvl1pPr>
            <a:lvl2pPr lvl="1" rtl="0" algn="l">
              <a:lnSpc>
                <a:spcPct val="100000"/>
              </a:lnSpc>
              <a:spcBef>
                <a:spcPts val="1600"/>
              </a:spcBef>
              <a:spcAft>
                <a:spcPts val="0"/>
              </a:spcAft>
              <a:buSzPts val="1400"/>
              <a:buNone/>
              <a:defRPr b="1"/>
            </a:lvl2pPr>
            <a:lvl3pPr lvl="2" rtl="0" algn="l">
              <a:lnSpc>
                <a:spcPct val="100000"/>
              </a:lnSpc>
              <a:spcBef>
                <a:spcPts val="1600"/>
              </a:spcBef>
              <a:spcAft>
                <a:spcPts val="0"/>
              </a:spcAft>
              <a:buSzPts val="1400"/>
              <a:buNone/>
              <a:defRPr b="1"/>
            </a:lvl3pPr>
            <a:lvl4pPr lvl="3" rtl="0" algn="l">
              <a:lnSpc>
                <a:spcPct val="100000"/>
              </a:lnSpc>
              <a:spcBef>
                <a:spcPts val="1600"/>
              </a:spcBef>
              <a:spcAft>
                <a:spcPts val="0"/>
              </a:spcAft>
              <a:buSzPts val="1400"/>
              <a:buNone/>
              <a:defRPr b="1"/>
            </a:lvl4pPr>
            <a:lvl5pPr lvl="4" rtl="0" algn="l">
              <a:lnSpc>
                <a:spcPct val="100000"/>
              </a:lnSpc>
              <a:spcBef>
                <a:spcPts val="1600"/>
              </a:spcBef>
              <a:spcAft>
                <a:spcPts val="0"/>
              </a:spcAft>
              <a:buSzPts val="1400"/>
              <a:buNone/>
              <a:defRPr b="1"/>
            </a:lvl5pPr>
            <a:lvl6pPr lvl="5" rtl="0" algn="l">
              <a:lnSpc>
                <a:spcPct val="100000"/>
              </a:lnSpc>
              <a:spcBef>
                <a:spcPts val="1600"/>
              </a:spcBef>
              <a:spcAft>
                <a:spcPts val="0"/>
              </a:spcAft>
              <a:buSzPts val="1400"/>
              <a:buNone/>
              <a:defRPr b="1"/>
            </a:lvl6pPr>
            <a:lvl7pPr lvl="6" rtl="0" algn="l">
              <a:lnSpc>
                <a:spcPct val="100000"/>
              </a:lnSpc>
              <a:spcBef>
                <a:spcPts val="1600"/>
              </a:spcBef>
              <a:spcAft>
                <a:spcPts val="0"/>
              </a:spcAft>
              <a:buSzPts val="1400"/>
              <a:buNone/>
              <a:defRPr b="1"/>
            </a:lvl7pPr>
            <a:lvl8pPr lvl="7" rtl="0" algn="l">
              <a:lnSpc>
                <a:spcPct val="100000"/>
              </a:lnSpc>
              <a:spcBef>
                <a:spcPts val="1600"/>
              </a:spcBef>
              <a:spcAft>
                <a:spcPts val="0"/>
              </a:spcAft>
              <a:buSzPts val="1400"/>
              <a:buNone/>
              <a:defRPr b="1"/>
            </a:lvl8pPr>
            <a:lvl9pPr lvl="8" rtl="0" algn="l">
              <a:lnSpc>
                <a:spcPct val="100000"/>
              </a:lnSpc>
              <a:spcBef>
                <a:spcPts val="1600"/>
              </a:spcBef>
              <a:spcAft>
                <a:spcPts val="1600"/>
              </a:spcAft>
              <a:buSzPts val="1400"/>
              <a:buNone/>
              <a:defRPr b="1"/>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8" name="Shape 78"/>
        <p:cNvGrpSpPr/>
        <p:nvPr/>
      </p:nvGrpSpPr>
      <p:grpSpPr>
        <a:xfrm>
          <a:off x="0" y="0"/>
          <a:ext cx="0" cy="0"/>
          <a:chOff x="0" y="0"/>
          <a:chExt cx="0" cy="0"/>
        </a:xfrm>
      </p:grpSpPr>
      <p:sp>
        <p:nvSpPr>
          <p:cNvPr id="79" name="Google Shape;79;p13"/>
          <p:cNvSpPr txBox="1"/>
          <p:nvPr>
            <p:ph type="title"/>
          </p:nvPr>
        </p:nvSpPr>
        <p:spPr>
          <a:xfrm>
            <a:off x="713225" y="1170000"/>
            <a:ext cx="5533200" cy="28035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7400">
                <a:solidFill>
                  <a:schemeClr val="accent1"/>
                </a:solidFill>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80" name="Google Shape;80;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81" name="Google Shape;81;p13"/>
          <p:cNvSpPr/>
          <p:nvPr/>
        </p:nvSpPr>
        <p:spPr>
          <a:xfrm>
            <a:off x="6732125" y="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3"/>
          <p:cNvSpPr/>
          <p:nvPr/>
        </p:nvSpPr>
        <p:spPr>
          <a:xfrm>
            <a:off x="7951325" y="2571750"/>
            <a:ext cx="1216200" cy="134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3" name="Shape 83"/>
        <p:cNvGrpSpPr/>
        <p:nvPr/>
      </p:nvGrpSpPr>
      <p:grpSpPr>
        <a:xfrm>
          <a:off x="0" y="0"/>
          <a:ext cx="0" cy="0"/>
          <a:chOff x="0" y="0"/>
          <a:chExt cx="0" cy="0"/>
        </a:xfrm>
      </p:grpSpPr>
      <p:sp>
        <p:nvSpPr>
          <p:cNvPr id="84" name="Google Shape;84;p14"/>
          <p:cNvSpPr txBox="1"/>
          <p:nvPr>
            <p:ph type="title"/>
          </p:nvPr>
        </p:nvSpPr>
        <p:spPr>
          <a:xfrm>
            <a:off x="713225" y="384048"/>
            <a:ext cx="77175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solidFill>
                  <a:schemeClr val="accent1"/>
                </a:solidFill>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85" name="Google Shape;85;p14"/>
          <p:cNvSpPr txBox="1"/>
          <p:nvPr>
            <p:ph idx="1" type="body"/>
          </p:nvPr>
        </p:nvSpPr>
        <p:spPr>
          <a:xfrm>
            <a:off x="713225" y="2371675"/>
            <a:ext cx="2987100" cy="12792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rgbClr val="000043"/>
              </a:buClr>
              <a:buSzPts val="1400"/>
              <a:buFont typeface="Quicksand Medium"/>
              <a:buChar char="●"/>
              <a:defRPr sz="1400">
                <a:solidFill>
                  <a:schemeClr val="dk1"/>
                </a:solidFill>
              </a:defRPr>
            </a:lvl1pPr>
            <a:lvl2pPr indent="-317500" lvl="1" marL="914400" rtl="0" algn="l">
              <a:lnSpc>
                <a:spcPct val="100000"/>
              </a:lnSpc>
              <a:spcBef>
                <a:spcPts val="0"/>
              </a:spcBef>
              <a:spcAft>
                <a:spcPts val="0"/>
              </a:spcAft>
              <a:buClr>
                <a:srgbClr val="000043"/>
              </a:buClr>
              <a:buSzPts val="1400"/>
              <a:buFont typeface="Quicksand Medium"/>
              <a:buChar char="●"/>
              <a:defRPr sz="1200"/>
            </a:lvl2pPr>
            <a:lvl3pPr indent="-317500" lvl="2" marL="1371600" rtl="0" algn="l">
              <a:lnSpc>
                <a:spcPct val="100000"/>
              </a:lnSpc>
              <a:spcBef>
                <a:spcPts val="1600"/>
              </a:spcBef>
              <a:spcAft>
                <a:spcPts val="0"/>
              </a:spcAft>
              <a:buClr>
                <a:srgbClr val="000043"/>
              </a:buClr>
              <a:buSzPts val="1400"/>
              <a:buFont typeface="Quicksand Medium"/>
              <a:buChar char="■"/>
              <a:defRPr sz="1200"/>
            </a:lvl3pPr>
            <a:lvl4pPr indent="-317500" lvl="3" marL="1828800" rtl="0" algn="l">
              <a:lnSpc>
                <a:spcPct val="100000"/>
              </a:lnSpc>
              <a:spcBef>
                <a:spcPts val="1600"/>
              </a:spcBef>
              <a:spcAft>
                <a:spcPts val="0"/>
              </a:spcAft>
              <a:buClr>
                <a:srgbClr val="000043"/>
              </a:buClr>
              <a:buSzPts val="1400"/>
              <a:buFont typeface="Quicksand Medium"/>
              <a:buChar char="●"/>
              <a:defRPr sz="1200"/>
            </a:lvl4pPr>
            <a:lvl5pPr indent="-317500" lvl="4" marL="2286000" rtl="0" algn="l">
              <a:lnSpc>
                <a:spcPct val="100000"/>
              </a:lnSpc>
              <a:spcBef>
                <a:spcPts val="1600"/>
              </a:spcBef>
              <a:spcAft>
                <a:spcPts val="0"/>
              </a:spcAft>
              <a:buClr>
                <a:srgbClr val="000043"/>
              </a:buClr>
              <a:buSzPts val="1400"/>
              <a:buFont typeface="Quicksand Medium"/>
              <a:buChar char="○"/>
              <a:defRPr sz="1200"/>
            </a:lvl5pPr>
            <a:lvl6pPr indent="-317500" lvl="5" marL="2743200" rtl="0" algn="l">
              <a:lnSpc>
                <a:spcPct val="100000"/>
              </a:lnSpc>
              <a:spcBef>
                <a:spcPts val="1600"/>
              </a:spcBef>
              <a:spcAft>
                <a:spcPts val="0"/>
              </a:spcAft>
              <a:buClr>
                <a:srgbClr val="000043"/>
              </a:buClr>
              <a:buSzPts val="1400"/>
              <a:buFont typeface="Quicksand Medium"/>
              <a:buChar char="■"/>
              <a:defRPr sz="1200"/>
            </a:lvl6pPr>
            <a:lvl7pPr indent="-317500" lvl="6" marL="3200400" rtl="0" algn="l">
              <a:lnSpc>
                <a:spcPct val="100000"/>
              </a:lnSpc>
              <a:spcBef>
                <a:spcPts val="1600"/>
              </a:spcBef>
              <a:spcAft>
                <a:spcPts val="0"/>
              </a:spcAft>
              <a:buClr>
                <a:srgbClr val="000043"/>
              </a:buClr>
              <a:buSzPts val="1400"/>
              <a:buFont typeface="Quicksand Medium"/>
              <a:buChar char="●"/>
              <a:defRPr sz="1200"/>
            </a:lvl7pPr>
            <a:lvl8pPr indent="-317500" lvl="7" marL="3657600" rtl="0" algn="l">
              <a:lnSpc>
                <a:spcPct val="100000"/>
              </a:lnSpc>
              <a:spcBef>
                <a:spcPts val="1600"/>
              </a:spcBef>
              <a:spcAft>
                <a:spcPts val="0"/>
              </a:spcAft>
              <a:buClr>
                <a:srgbClr val="000043"/>
              </a:buClr>
              <a:buSzPts val="1400"/>
              <a:buFont typeface="Quicksand Medium"/>
              <a:buChar char="○"/>
              <a:defRPr sz="1200"/>
            </a:lvl8pPr>
            <a:lvl9pPr indent="-317500" lvl="8" marL="4114800" rtl="0" algn="l">
              <a:lnSpc>
                <a:spcPct val="100000"/>
              </a:lnSpc>
              <a:spcBef>
                <a:spcPts val="1600"/>
              </a:spcBef>
              <a:spcAft>
                <a:spcPts val="1600"/>
              </a:spcAft>
              <a:buClr>
                <a:srgbClr val="000043"/>
              </a:buClr>
              <a:buSzPts val="1400"/>
              <a:buFont typeface="Quicksand Medium"/>
              <a:buChar char="■"/>
              <a:defRPr sz="1200"/>
            </a:lvl9pPr>
          </a:lstStyle>
          <a:p/>
        </p:txBody>
      </p:sp>
      <p:sp>
        <p:nvSpPr>
          <p:cNvPr id="86" name="Google Shape;86;p14"/>
          <p:cNvSpPr txBox="1"/>
          <p:nvPr>
            <p:ph idx="2" type="body"/>
          </p:nvPr>
        </p:nvSpPr>
        <p:spPr>
          <a:xfrm>
            <a:off x="3962400" y="2371675"/>
            <a:ext cx="2987100" cy="12792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rgbClr val="000043"/>
              </a:buClr>
              <a:buSzPts val="1400"/>
              <a:buFont typeface="Quicksand Medium"/>
              <a:buChar char="●"/>
              <a:defRPr sz="1400">
                <a:solidFill>
                  <a:schemeClr val="dk1"/>
                </a:solidFill>
              </a:defRPr>
            </a:lvl1pPr>
            <a:lvl2pPr indent="-317500" lvl="1" marL="914400" rtl="0" algn="l">
              <a:lnSpc>
                <a:spcPct val="100000"/>
              </a:lnSpc>
              <a:spcBef>
                <a:spcPts val="0"/>
              </a:spcBef>
              <a:spcAft>
                <a:spcPts val="0"/>
              </a:spcAft>
              <a:buClr>
                <a:srgbClr val="000043"/>
              </a:buClr>
              <a:buSzPts val="1400"/>
              <a:buFont typeface="Quicksand Medium"/>
              <a:buChar char="●"/>
              <a:defRPr sz="1200"/>
            </a:lvl2pPr>
            <a:lvl3pPr indent="-317500" lvl="2" marL="1371600" rtl="0" algn="l">
              <a:lnSpc>
                <a:spcPct val="100000"/>
              </a:lnSpc>
              <a:spcBef>
                <a:spcPts val="1600"/>
              </a:spcBef>
              <a:spcAft>
                <a:spcPts val="0"/>
              </a:spcAft>
              <a:buClr>
                <a:srgbClr val="000043"/>
              </a:buClr>
              <a:buSzPts val="1400"/>
              <a:buFont typeface="Quicksand Medium"/>
              <a:buChar char="■"/>
              <a:defRPr sz="1200"/>
            </a:lvl3pPr>
            <a:lvl4pPr indent="-317500" lvl="3" marL="1828800" rtl="0" algn="l">
              <a:lnSpc>
                <a:spcPct val="100000"/>
              </a:lnSpc>
              <a:spcBef>
                <a:spcPts val="1600"/>
              </a:spcBef>
              <a:spcAft>
                <a:spcPts val="0"/>
              </a:spcAft>
              <a:buClr>
                <a:srgbClr val="000043"/>
              </a:buClr>
              <a:buSzPts val="1400"/>
              <a:buFont typeface="Quicksand Medium"/>
              <a:buChar char="●"/>
              <a:defRPr sz="1200"/>
            </a:lvl4pPr>
            <a:lvl5pPr indent="-317500" lvl="4" marL="2286000" rtl="0" algn="l">
              <a:lnSpc>
                <a:spcPct val="100000"/>
              </a:lnSpc>
              <a:spcBef>
                <a:spcPts val="1600"/>
              </a:spcBef>
              <a:spcAft>
                <a:spcPts val="0"/>
              </a:spcAft>
              <a:buClr>
                <a:srgbClr val="000043"/>
              </a:buClr>
              <a:buSzPts val="1400"/>
              <a:buFont typeface="Quicksand Medium"/>
              <a:buChar char="○"/>
              <a:defRPr sz="1200"/>
            </a:lvl5pPr>
            <a:lvl6pPr indent="-317500" lvl="5" marL="2743200" rtl="0" algn="l">
              <a:lnSpc>
                <a:spcPct val="100000"/>
              </a:lnSpc>
              <a:spcBef>
                <a:spcPts val="1600"/>
              </a:spcBef>
              <a:spcAft>
                <a:spcPts val="0"/>
              </a:spcAft>
              <a:buClr>
                <a:srgbClr val="000043"/>
              </a:buClr>
              <a:buSzPts val="1400"/>
              <a:buFont typeface="Quicksand Medium"/>
              <a:buChar char="■"/>
              <a:defRPr sz="1200"/>
            </a:lvl6pPr>
            <a:lvl7pPr indent="-317500" lvl="6" marL="3200400" rtl="0" algn="l">
              <a:lnSpc>
                <a:spcPct val="100000"/>
              </a:lnSpc>
              <a:spcBef>
                <a:spcPts val="1600"/>
              </a:spcBef>
              <a:spcAft>
                <a:spcPts val="0"/>
              </a:spcAft>
              <a:buClr>
                <a:srgbClr val="000043"/>
              </a:buClr>
              <a:buSzPts val="1400"/>
              <a:buFont typeface="Quicksand Medium"/>
              <a:buChar char="●"/>
              <a:defRPr sz="1200"/>
            </a:lvl7pPr>
            <a:lvl8pPr indent="-317500" lvl="7" marL="3657600" rtl="0" algn="l">
              <a:lnSpc>
                <a:spcPct val="100000"/>
              </a:lnSpc>
              <a:spcBef>
                <a:spcPts val="1600"/>
              </a:spcBef>
              <a:spcAft>
                <a:spcPts val="0"/>
              </a:spcAft>
              <a:buClr>
                <a:srgbClr val="000043"/>
              </a:buClr>
              <a:buSzPts val="1400"/>
              <a:buFont typeface="Quicksand Medium"/>
              <a:buChar char="○"/>
              <a:defRPr sz="1200"/>
            </a:lvl8pPr>
            <a:lvl9pPr indent="-317500" lvl="8" marL="4114800" rtl="0" algn="l">
              <a:lnSpc>
                <a:spcPct val="100000"/>
              </a:lnSpc>
              <a:spcBef>
                <a:spcPts val="1600"/>
              </a:spcBef>
              <a:spcAft>
                <a:spcPts val="1600"/>
              </a:spcAft>
              <a:buClr>
                <a:srgbClr val="000043"/>
              </a:buClr>
              <a:buSzPts val="1400"/>
              <a:buFont typeface="Quicksand Medium"/>
              <a:buChar char="■"/>
              <a:defRPr sz="1200"/>
            </a:lvl9pPr>
          </a:lstStyle>
          <a:p/>
        </p:txBody>
      </p:sp>
      <p:sp>
        <p:nvSpPr>
          <p:cNvPr id="87" name="Google Shape;87;p14"/>
          <p:cNvSpPr txBox="1"/>
          <p:nvPr>
            <p:ph idx="3" type="subTitle"/>
          </p:nvPr>
        </p:nvSpPr>
        <p:spPr>
          <a:xfrm>
            <a:off x="713225" y="1925800"/>
            <a:ext cx="2987100" cy="470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1800"/>
              <a:buNone/>
              <a:defRPr b="1">
                <a:solidFill>
                  <a:schemeClr val="accent1"/>
                </a:solidFill>
              </a:defRPr>
            </a:lvl1pPr>
            <a:lvl2pPr lvl="1" rtl="0" algn="l">
              <a:lnSpc>
                <a:spcPct val="100000"/>
              </a:lnSpc>
              <a:spcBef>
                <a:spcPts val="1600"/>
              </a:spcBef>
              <a:spcAft>
                <a:spcPts val="0"/>
              </a:spcAft>
              <a:buSzPts val="1400"/>
              <a:buNone/>
              <a:defRPr/>
            </a:lvl2pPr>
            <a:lvl3pPr lvl="2" rtl="0" algn="l">
              <a:lnSpc>
                <a:spcPct val="100000"/>
              </a:lnSpc>
              <a:spcBef>
                <a:spcPts val="1600"/>
              </a:spcBef>
              <a:spcAft>
                <a:spcPts val="0"/>
              </a:spcAft>
              <a:buSzPts val="1400"/>
              <a:buNone/>
              <a:defRPr/>
            </a:lvl3pPr>
            <a:lvl4pPr lvl="3" rtl="0" algn="l">
              <a:lnSpc>
                <a:spcPct val="100000"/>
              </a:lnSpc>
              <a:spcBef>
                <a:spcPts val="1600"/>
              </a:spcBef>
              <a:spcAft>
                <a:spcPts val="0"/>
              </a:spcAft>
              <a:buSzPts val="1400"/>
              <a:buNone/>
              <a:defRPr/>
            </a:lvl4pPr>
            <a:lvl5pPr lvl="4" rtl="0" algn="l">
              <a:lnSpc>
                <a:spcPct val="100000"/>
              </a:lnSpc>
              <a:spcBef>
                <a:spcPts val="1600"/>
              </a:spcBef>
              <a:spcAft>
                <a:spcPts val="0"/>
              </a:spcAft>
              <a:buSzPts val="1400"/>
              <a:buNone/>
              <a:defRPr/>
            </a:lvl5pPr>
            <a:lvl6pPr lvl="5" rtl="0" algn="l">
              <a:lnSpc>
                <a:spcPct val="100000"/>
              </a:lnSpc>
              <a:spcBef>
                <a:spcPts val="1600"/>
              </a:spcBef>
              <a:spcAft>
                <a:spcPts val="0"/>
              </a:spcAft>
              <a:buSzPts val="1400"/>
              <a:buNone/>
              <a:defRPr/>
            </a:lvl6pPr>
            <a:lvl7pPr lvl="6" rtl="0" algn="l">
              <a:lnSpc>
                <a:spcPct val="100000"/>
              </a:lnSpc>
              <a:spcBef>
                <a:spcPts val="1600"/>
              </a:spcBef>
              <a:spcAft>
                <a:spcPts val="0"/>
              </a:spcAft>
              <a:buSzPts val="1400"/>
              <a:buNone/>
              <a:defRPr/>
            </a:lvl7pPr>
            <a:lvl8pPr lvl="7" rtl="0" algn="l">
              <a:lnSpc>
                <a:spcPct val="100000"/>
              </a:lnSpc>
              <a:spcBef>
                <a:spcPts val="1600"/>
              </a:spcBef>
              <a:spcAft>
                <a:spcPts val="0"/>
              </a:spcAft>
              <a:buSzPts val="1400"/>
              <a:buNone/>
              <a:defRPr/>
            </a:lvl8pPr>
            <a:lvl9pPr lvl="8" rtl="0" algn="l">
              <a:lnSpc>
                <a:spcPct val="100000"/>
              </a:lnSpc>
              <a:spcBef>
                <a:spcPts val="1600"/>
              </a:spcBef>
              <a:spcAft>
                <a:spcPts val="1600"/>
              </a:spcAft>
              <a:buSzPts val="1400"/>
              <a:buNone/>
              <a:defRPr/>
            </a:lvl9pPr>
          </a:lstStyle>
          <a:p/>
        </p:txBody>
      </p:sp>
      <p:sp>
        <p:nvSpPr>
          <p:cNvPr id="88" name="Google Shape;88;p14"/>
          <p:cNvSpPr txBox="1"/>
          <p:nvPr>
            <p:ph idx="4" type="subTitle"/>
          </p:nvPr>
        </p:nvSpPr>
        <p:spPr>
          <a:xfrm>
            <a:off x="3962400" y="1925800"/>
            <a:ext cx="2987100" cy="470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1800"/>
              <a:buNone/>
              <a:defRPr b="1">
                <a:solidFill>
                  <a:schemeClr val="accent1"/>
                </a:solidFill>
              </a:defRPr>
            </a:lvl1pPr>
            <a:lvl2pPr lvl="1" rtl="0" algn="l">
              <a:lnSpc>
                <a:spcPct val="100000"/>
              </a:lnSpc>
              <a:spcBef>
                <a:spcPts val="1600"/>
              </a:spcBef>
              <a:spcAft>
                <a:spcPts val="0"/>
              </a:spcAft>
              <a:buSzPts val="1400"/>
              <a:buNone/>
              <a:defRPr/>
            </a:lvl2pPr>
            <a:lvl3pPr lvl="2" rtl="0" algn="l">
              <a:lnSpc>
                <a:spcPct val="100000"/>
              </a:lnSpc>
              <a:spcBef>
                <a:spcPts val="1600"/>
              </a:spcBef>
              <a:spcAft>
                <a:spcPts val="0"/>
              </a:spcAft>
              <a:buSzPts val="1400"/>
              <a:buNone/>
              <a:defRPr/>
            </a:lvl3pPr>
            <a:lvl4pPr lvl="3" rtl="0" algn="l">
              <a:lnSpc>
                <a:spcPct val="100000"/>
              </a:lnSpc>
              <a:spcBef>
                <a:spcPts val="1600"/>
              </a:spcBef>
              <a:spcAft>
                <a:spcPts val="0"/>
              </a:spcAft>
              <a:buSzPts val="1400"/>
              <a:buNone/>
              <a:defRPr/>
            </a:lvl4pPr>
            <a:lvl5pPr lvl="4" rtl="0" algn="l">
              <a:lnSpc>
                <a:spcPct val="100000"/>
              </a:lnSpc>
              <a:spcBef>
                <a:spcPts val="1600"/>
              </a:spcBef>
              <a:spcAft>
                <a:spcPts val="0"/>
              </a:spcAft>
              <a:buSzPts val="1400"/>
              <a:buNone/>
              <a:defRPr/>
            </a:lvl5pPr>
            <a:lvl6pPr lvl="5" rtl="0" algn="l">
              <a:lnSpc>
                <a:spcPct val="100000"/>
              </a:lnSpc>
              <a:spcBef>
                <a:spcPts val="1600"/>
              </a:spcBef>
              <a:spcAft>
                <a:spcPts val="0"/>
              </a:spcAft>
              <a:buSzPts val="1400"/>
              <a:buNone/>
              <a:defRPr/>
            </a:lvl6pPr>
            <a:lvl7pPr lvl="6" rtl="0" algn="l">
              <a:lnSpc>
                <a:spcPct val="100000"/>
              </a:lnSpc>
              <a:spcBef>
                <a:spcPts val="1600"/>
              </a:spcBef>
              <a:spcAft>
                <a:spcPts val="0"/>
              </a:spcAft>
              <a:buSzPts val="1400"/>
              <a:buNone/>
              <a:defRPr/>
            </a:lvl7pPr>
            <a:lvl8pPr lvl="7" rtl="0" algn="l">
              <a:lnSpc>
                <a:spcPct val="100000"/>
              </a:lnSpc>
              <a:spcBef>
                <a:spcPts val="1600"/>
              </a:spcBef>
              <a:spcAft>
                <a:spcPts val="0"/>
              </a:spcAft>
              <a:buSzPts val="1400"/>
              <a:buNone/>
              <a:defRPr/>
            </a:lvl8pPr>
            <a:lvl9pPr lvl="8" rtl="0" algn="l">
              <a:lnSpc>
                <a:spcPct val="100000"/>
              </a:lnSpc>
              <a:spcBef>
                <a:spcPts val="1600"/>
              </a:spcBef>
              <a:spcAft>
                <a:spcPts val="1600"/>
              </a:spcAft>
              <a:buSzPts val="1400"/>
              <a:buNone/>
              <a:defRPr/>
            </a:lvl9pPr>
          </a:lstStyle>
          <a:p/>
        </p:txBody>
      </p:sp>
      <p:sp>
        <p:nvSpPr>
          <p:cNvPr id="89" name="Google Shape;89;p14"/>
          <p:cNvSpPr/>
          <p:nvPr/>
        </p:nvSpPr>
        <p:spPr>
          <a:xfrm>
            <a:off x="7520700" y="205110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4"/>
          <p:cNvSpPr/>
          <p:nvPr/>
        </p:nvSpPr>
        <p:spPr>
          <a:xfrm>
            <a:off x="6304500" y="0"/>
            <a:ext cx="1216200" cy="2051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8">
    <p:spTree>
      <p:nvGrpSpPr>
        <p:cNvPr id="91" name="Shape 91"/>
        <p:cNvGrpSpPr/>
        <p:nvPr/>
      </p:nvGrpSpPr>
      <p:grpSpPr>
        <a:xfrm>
          <a:off x="0" y="0"/>
          <a:ext cx="0" cy="0"/>
          <a:chOff x="0" y="0"/>
          <a:chExt cx="0" cy="0"/>
        </a:xfrm>
      </p:grpSpPr>
      <p:sp>
        <p:nvSpPr>
          <p:cNvPr id="92" name="Google Shape;92;p15"/>
          <p:cNvSpPr txBox="1"/>
          <p:nvPr>
            <p:ph type="title"/>
          </p:nvPr>
        </p:nvSpPr>
        <p:spPr>
          <a:xfrm>
            <a:off x="2683950" y="3273525"/>
            <a:ext cx="5757300" cy="5727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b="1" sz="1800">
                <a:solidFill>
                  <a:schemeClr val="accent1"/>
                </a:solidFill>
                <a:latin typeface="Montserrat"/>
                <a:ea typeface="Montserrat"/>
                <a:cs typeface="Montserrat"/>
                <a:sym typeface="Montserrat"/>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3" name="Google Shape;93;p15"/>
          <p:cNvSpPr txBox="1"/>
          <p:nvPr>
            <p:ph idx="1" type="subTitle"/>
          </p:nvPr>
        </p:nvSpPr>
        <p:spPr>
          <a:xfrm flipH="1">
            <a:off x="2684000" y="1247225"/>
            <a:ext cx="5757300" cy="18552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1800"/>
              <a:buFont typeface="Didact Gothic"/>
              <a:buNone/>
              <a:defRPr sz="28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4" name="Google Shape;94;p15"/>
          <p:cNvSpPr/>
          <p:nvPr/>
        </p:nvSpPr>
        <p:spPr>
          <a:xfrm flipH="1" rot="10800000">
            <a:off x="1216200" y="2571750"/>
            <a:ext cx="1216200" cy="2571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5"/>
          <p:cNvSpPr/>
          <p:nvPr/>
        </p:nvSpPr>
        <p:spPr>
          <a:xfrm flipH="1" rot="10800000">
            <a:off x="0" y="1061825"/>
            <a:ext cx="1216200" cy="1509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6" name="Shape 96"/>
        <p:cNvGrpSpPr/>
        <p:nvPr/>
      </p:nvGrpSpPr>
      <p:grpSpPr>
        <a:xfrm>
          <a:off x="0" y="0"/>
          <a:ext cx="0" cy="0"/>
          <a:chOff x="0" y="0"/>
          <a:chExt cx="0" cy="0"/>
        </a:xfrm>
      </p:grpSpPr>
      <p:sp>
        <p:nvSpPr>
          <p:cNvPr id="97" name="Google Shape;97;p16"/>
          <p:cNvSpPr txBox="1"/>
          <p:nvPr>
            <p:ph idx="1" type="body"/>
          </p:nvPr>
        </p:nvSpPr>
        <p:spPr>
          <a:xfrm>
            <a:off x="713225" y="544075"/>
            <a:ext cx="4264800" cy="15417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b="1" sz="3800">
                <a:solidFill>
                  <a:schemeClr val="accent1"/>
                </a:solidFill>
                <a:latin typeface="Inter"/>
                <a:ea typeface="Inter"/>
                <a:cs typeface="Inter"/>
                <a:sym typeface="Inter"/>
              </a:defRPr>
            </a:lvl1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8" name="Shape 98"/>
        <p:cNvGrpSpPr/>
        <p:nvPr/>
      </p:nvGrpSpPr>
      <p:grpSpPr>
        <a:xfrm>
          <a:off x="0" y="0"/>
          <a:ext cx="0" cy="0"/>
          <a:chOff x="0" y="0"/>
          <a:chExt cx="0" cy="0"/>
        </a:xfrm>
      </p:grpSpPr>
      <p:sp>
        <p:nvSpPr>
          <p:cNvPr id="99" name="Google Shape;99;p17"/>
          <p:cNvSpPr txBox="1"/>
          <p:nvPr>
            <p:ph hasCustomPrompt="1" type="title"/>
          </p:nvPr>
        </p:nvSpPr>
        <p:spPr>
          <a:xfrm>
            <a:off x="713225" y="1412150"/>
            <a:ext cx="7717500" cy="1657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9200">
                <a:solidFill>
                  <a:schemeClr val="accent3"/>
                </a:solidFill>
              </a:defRPr>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00" name="Google Shape;100;p17"/>
          <p:cNvSpPr txBox="1"/>
          <p:nvPr>
            <p:ph idx="1" type="body"/>
          </p:nvPr>
        </p:nvSpPr>
        <p:spPr>
          <a:xfrm>
            <a:off x="713400" y="3069625"/>
            <a:ext cx="7717500" cy="661500"/>
          </a:xfrm>
          <a:prstGeom prst="rect">
            <a:avLst/>
          </a:prstGeom>
          <a:noFill/>
          <a:ln>
            <a:noFill/>
          </a:ln>
        </p:spPr>
        <p:txBody>
          <a:bodyPr anchorCtr="0" anchor="t" bIns="91425" lIns="91425" spcFirstLastPara="1" rIns="91425" wrap="square" tIns="91425">
            <a:noAutofit/>
          </a:bodyPr>
          <a:lstStyle>
            <a:lvl1pPr indent="-342900" lvl="0" marL="457200" rtl="0" algn="ctr">
              <a:lnSpc>
                <a:spcPct val="100000"/>
              </a:lnSpc>
              <a:spcBef>
                <a:spcPts val="0"/>
              </a:spcBef>
              <a:spcAft>
                <a:spcPts val="0"/>
              </a:spcAft>
              <a:buSzPts val="1800"/>
              <a:buChar char="●"/>
              <a:defRPr sz="1400">
                <a:solidFill>
                  <a:schemeClr val="dk1"/>
                </a:solidFill>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1600"/>
              </a:spcBef>
              <a:spcAft>
                <a:spcPts val="0"/>
              </a:spcAft>
              <a:buSzPts val="1400"/>
              <a:buChar char="■"/>
              <a:defRPr/>
            </a:lvl3pPr>
            <a:lvl4pPr indent="-317500" lvl="3" marL="1828800" rtl="0" algn="ctr">
              <a:lnSpc>
                <a:spcPct val="100000"/>
              </a:lnSpc>
              <a:spcBef>
                <a:spcPts val="1600"/>
              </a:spcBef>
              <a:spcAft>
                <a:spcPts val="0"/>
              </a:spcAft>
              <a:buSzPts val="1400"/>
              <a:buChar char="●"/>
              <a:defRPr/>
            </a:lvl4pPr>
            <a:lvl5pPr indent="-317500" lvl="4" marL="2286000" rtl="0" algn="ctr">
              <a:lnSpc>
                <a:spcPct val="100000"/>
              </a:lnSpc>
              <a:spcBef>
                <a:spcPts val="1600"/>
              </a:spcBef>
              <a:spcAft>
                <a:spcPts val="0"/>
              </a:spcAft>
              <a:buSzPts val="1400"/>
              <a:buChar char="○"/>
              <a:defRPr/>
            </a:lvl5pPr>
            <a:lvl6pPr indent="-317500" lvl="5" marL="2743200" rtl="0" algn="ctr">
              <a:lnSpc>
                <a:spcPct val="100000"/>
              </a:lnSpc>
              <a:spcBef>
                <a:spcPts val="1600"/>
              </a:spcBef>
              <a:spcAft>
                <a:spcPts val="0"/>
              </a:spcAft>
              <a:buSzPts val="1400"/>
              <a:buChar char="■"/>
              <a:defRPr/>
            </a:lvl6pPr>
            <a:lvl7pPr indent="-317500" lvl="6" marL="3200400" rtl="0" algn="ctr">
              <a:lnSpc>
                <a:spcPct val="100000"/>
              </a:lnSpc>
              <a:spcBef>
                <a:spcPts val="1600"/>
              </a:spcBef>
              <a:spcAft>
                <a:spcPts val="0"/>
              </a:spcAft>
              <a:buSzPts val="1400"/>
              <a:buChar char="●"/>
              <a:defRPr/>
            </a:lvl7pPr>
            <a:lvl8pPr indent="-317500" lvl="7" marL="3657600" rtl="0" algn="ctr">
              <a:lnSpc>
                <a:spcPct val="100000"/>
              </a:lnSpc>
              <a:spcBef>
                <a:spcPts val="1600"/>
              </a:spcBef>
              <a:spcAft>
                <a:spcPts val="0"/>
              </a:spcAft>
              <a:buSzPts val="1400"/>
              <a:buChar char="○"/>
              <a:defRPr/>
            </a:lvl8pPr>
            <a:lvl9pPr indent="-317500" lvl="8" marL="4114800" rtl="0" algn="ctr">
              <a:lnSpc>
                <a:spcPct val="100000"/>
              </a:lnSpc>
              <a:spcBef>
                <a:spcPts val="1600"/>
              </a:spcBef>
              <a:spcAft>
                <a:spcPts val="1600"/>
              </a:spcAft>
              <a:buSzPts val="1400"/>
              <a:buChar char="■"/>
              <a:defRPr/>
            </a:lvl9pPr>
          </a:lstStyle>
          <a:p/>
        </p:txBody>
      </p:sp>
      <p:sp>
        <p:nvSpPr>
          <p:cNvPr id="101" name="Google Shape;101;p17"/>
          <p:cNvSpPr/>
          <p:nvPr/>
        </p:nvSpPr>
        <p:spPr>
          <a:xfrm flipH="1" rot="10800000">
            <a:off x="0" y="257175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7"/>
          <p:cNvSpPr/>
          <p:nvPr/>
        </p:nvSpPr>
        <p:spPr>
          <a:xfrm flipH="1" rot="10800000">
            <a:off x="7927800" y="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CUSTOM_10">
    <p:spTree>
      <p:nvGrpSpPr>
        <p:cNvPr id="103" name="Shape 103"/>
        <p:cNvGrpSpPr/>
        <p:nvPr/>
      </p:nvGrpSpPr>
      <p:grpSpPr>
        <a:xfrm>
          <a:off x="0" y="0"/>
          <a:ext cx="0" cy="0"/>
          <a:chOff x="0" y="0"/>
          <a:chExt cx="0" cy="0"/>
        </a:xfrm>
      </p:grpSpPr>
      <p:sp>
        <p:nvSpPr>
          <p:cNvPr id="104" name="Google Shape;104;p18"/>
          <p:cNvSpPr txBox="1"/>
          <p:nvPr>
            <p:ph type="title"/>
          </p:nvPr>
        </p:nvSpPr>
        <p:spPr>
          <a:xfrm>
            <a:off x="3730075" y="1631700"/>
            <a:ext cx="4700700" cy="10902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1"/>
              </a:buClr>
              <a:buSzPts val="2800"/>
              <a:buNone/>
              <a:defRPr sz="3000">
                <a:solidFill>
                  <a:schemeClr val="accent1"/>
                </a:solidFill>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05" name="Google Shape;105;p18"/>
          <p:cNvSpPr txBox="1"/>
          <p:nvPr>
            <p:ph idx="1" type="subTitle"/>
          </p:nvPr>
        </p:nvSpPr>
        <p:spPr>
          <a:xfrm>
            <a:off x="3730075" y="2726700"/>
            <a:ext cx="4700700" cy="8613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1400"/>
              <a:buNone/>
              <a:defRPr sz="1400">
                <a:solidFill>
                  <a:schemeClr val="dk1"/>
                </a:solidFill>
              </a:defRPr>
            </a:lvl1pPr>
            <a:lvl2pPr lvl="1" rtl="0" algn="l">
              <a:lnSpc>
                <a:spcPct val="100000"/>
              </a:lnSpc>
              <a:spcBef>
                <a:spcPts val="0"/>
              </a:spcBef>
              <a:spcAft>
                <a:spcPts val="0"/>
              </a:spcAft>
              <a:buSzPts val="1400"/>
              <a:buNone/>
              <a:defRPr/>
            </a:lvl2pPr>
            <a:lvl3pPr lvl="2" rtl="0" algn="l">
              <a:lnSpc>
                <a:spcPct val="100000"/>
              </a:lnSpc>
              <a:spcBef>
                <a:spcPts val="1600"/>
              </a:spcBef>
              <a:spcAft>
                <a:spcPts val="0"/>
              </a:spcAft>
              <a:buSzPts val="1400"/>
              <a:buNone/>
              <a:defRPr/>
            </a:lvl3pPr>
            <a:lvl4pPr lvl="3" rtl="0" algn="l">
              <a:lnSpc>
                <a:spcPct val="100000"/>
              </a:lnSpc>
              <a:spcBef>
                <a:spcPts val="1600"/>
              </a:spcBef>
              <a:spcAft>
                <a:spcPts val="0"/>
              </a:spcAft>
              <a:buSzPts val="1400"/>
              <a:buNone/>
              <a:defRPr/>
            </a:lvl4pPr>
            <a:lvl5pPr lvl="4" rtl="0" algn="l">
              <a:lnSpc>
                <a:spcPct val="100000"/>
              </a:lnSpc>
              <a:spcBef>
                <a:spcPts val="1600"/>
              </a:spcBef>
              <a:spcAft>
                <a:spcPts val="0"/>
              </a:spcAft>
              <a:buSzPts val="1400"/>
              <a:buNone/>
              <a:defRPr/>
            </a:lvl5pPr>
            <a:lvl6pPr lvl="5" rtl="0" algn="l">
              <a:lnSpc>
                <a:spcPct val="100000"/>
              </a:lnSpc>
              <a:spcBef>
                <a:spcPts val="1600"/>
              </a:spcBef>
              <a:spcAft>
                <a:spcPts val="0"/>
              </a:spcAft>
              <a:buSzPts val="1400"/>
              <a:buNone/>
              <a:defRPr/>
            </a:lvl6pPr>
            <a:lvl7pPr lvl="6" rtl="0" algn="l">
              <a:lnSpc>
                <a:spcPct val="100000"/>
              </a:lnSpc>
              <a:spcBef>
                <a:spcPts val="1600"/>
              </a:spcBef>
              <a:spcAft>
                <a:spcPts val="0"/>
              </a:spcAft>
              <a:buSzPts val="1400"/>
              <a:buNone/>
              <a:defRPr/>
            </a:lvl7pPr>
            <a:lvl8pPr lvl="7" rtl="0" algn="l">
              <a:lnSpc>
                <a:spcPct val="100000"/>
              </a:lnSpc>
              <a:spcBef>
                <a:spcPts val="1600"/>
              </a:spcBef>
              <a:spcAft>
                <a:spcPts val="0"/>
              </a:spcAft>
              <a:buSzPts val="1400"/>
              <a:buNone/>
              <a:defRPr/>
            </a:lvl8pPr>
            <a:lvl9pPr lvl="8" rtl="0" algn="l">
              <a:lnSpc>
                <a:spcPct val="100000"/>
              </a:lnSpc>
              <a:spcBef>
                <a:spcPts val="1600"/>
              </a:spcBef>
              <a:spcAft>
                <a:spcPts val="1600"/>
              </a:spcAft>
              <a:buSzPts val="1400"/>
              <a:buNone/>
              <a:defRPr/>
            </a:lvl9pPr>
          </a:lstStyle>
          <a:p/>
        </p:txBody>
      </p:sp>
      <p:sp>
        <p:nvSpPr>
          <p:cNvPr id="106" name="Google Shape;106;p18"/>
          <p:cNvSpPr/>
          <p:nvPr/>
        </p:nvSpPr>
        <p:spPr>
          <a:xfrm flipH="1" rot="10800000">
            <a:off x="2110925" y="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8"/>
          <p:cNvSpPr/>
          <p:nvPr/>
        </p:nvSpPr>
        <p:spPr>
          <a:xfrm flipH="1" rot="10800000">
            <a:off x="0" y="257175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8" name="Shape 108"/>
        <p:cNvGrpSpPr/>
        <p:nvPr/>
      </p:nvGrpSpPr>
      <p:grpSpPr>
        <a:xfrm>
          <a:off x="0" y="0"/>
          <a:ext cx="0" cy="0"/>
          <a:chOff x="0" y="0"/>
          <a:chExt cx="0" cy="0"/>
        </a:xfrm>
      </p:grpSpPr>
      <p:sp>
        <p:nvSpPr>
          <p:cNvPr id="109" name="Google Shape;109;p19"/>
          <p:cNvSpPr txBox="1"/>
          <p:nvPr>
            <p:ph type="title"/>
          </p:nvPr>
        </p:nvSpPr>
        <p:spPr>
          <a:xfrm>
            <a:off x="713375" y="2227050"/>
            <a:ext cx="4462500" cy="841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3600"/>
              <a:buNone/>
              <a:defRPr sz="4700">
                <a:solidFill>
                  <a:schemeClr val="accent1"/>
                </a:solidFill>
              </a:defRPr>
            </a:lvl1pPr>
            <a:lvl2pPr lvl="1" rtl="0" algn="l">
              <a:lnSpc>
                <a:spcPct val="100000"/>
              </a:lnSpc>
              <a:spcBef>
                <a:spcPts val="0"/>
              </a:spcBef>
              <a:spcAft>
                <a:spcPts val="0"/>
              </a:spcAft>
              <a:buSzPts val="3600"/>
              <a:buNone/>
              <a:defRPr sz="3600"/>
            </a:lvl2pPr>
            <a:lvl3pPr lvl="2" rtl="0" algn="l">
              <a:lnSpc>
                <a:spcPct val="100000"/>
              </a:lnSpc>
              <a:spcBef>
                <a:spcPts val="0"/>
              </a:spcBef>
              <a:spcAft>
                <a:spcPts val="0"/>
              </a:spcAft>
              <a:buSzPts val="3600"/>
              <a:buNone/>
              <a:defRPr sz="3600"/>
            </a:lvl3pPr>
            <a:lvl4pPr lvl="3" rtl="0" algn="l">
              <a:lnSpc>
                <a:spcPct val="100000"/>
              </a:lnSpc>
              <a:spcBef>
                <a:spcPts val="0"/>
              </a:spcBef>
              <a:spcAft>
                <a:spcPts val="0"/>
              </a:spcAft>
              <a:buSzPts val="3600"/>
              <a:buNone/>
              <a:defRPr sz="3600"/>
            </a:lvl4pPr>
            <a:lvl5pPr lvl="4" rtl="0" algn="l">
              <a:lnSpc>
                <a:spcPct val="100000"/>
              </a:lnSpc>
              <a:spcBef>
                <a:spcPts val="0"/>
              </a:spcBef>
              <a:spcAft>
                <a:spcPts val="0"/>
              </a:spcAft>
              <a:buSzPts val="3600"/>
              <a:buNone/>
              <a:defRPr sz="3600"/>
            </a:lvl5pPr>
            <a:lvl6pPr lvl="5" rtl="0" algn="l">
              <a:lnSpc>
                <a:spcPct val="100000"/>
              </a:lnSpc>
              <a:spcBef>
                <a:spcPts val="0"/>
              </a:spcBef>
              <a:spcAft>
                <a:spcPts val="0"/>
              </a:spcAft>
              <a:buSzPts val="3600"/>
              <a:buNone/>
              <a:defRPr sz="3600"/>
            </a:lvl6pPr>
            <a:lvl7pPr lvl="6" rtl="0" algn="l">
              <a:lnSpc>
                <a:spcPct val="100000"/>
              </a:lnSpc>
              <a:spcBef>
                <a:spcPts val="0"/>
              </a:spcBef>
              <a:spcAft>
                <a:spcPts val="0"/>
              </a:spcAft>
              <a:buSzPts val="3600"/>
              <a:buNone/>
              <a:defRPr sz="3600"/>
            </a:lvl7pPr>
            <a:lvl8pPr lvl="7" rtl="0" algn="l">
              <a:lnSpc>
                <a:spcPct val="100000"/>
              </a:lnSpc>
              <a:spcBef>
                <a:spcPts val="0"/>
              </a:spcBef>
              <a:spcAft>
                <a:spcPts val="0"/>
              </a:spcAft>
              <a:buSzPts val="3600"/>
              <a:buNone/>
              <a:defRPr sz="3600"/>
            </a:lvl8pPr>
            <a:lvl9pPr lvl="8" rtl="0" algn="l">
              <a:lnSpc>
                <a:spcPct val="100000"/>
              </a:lnSpc>
              <a:spcBef>
                <a:spcPts val="0"/>
              </a:spcBef>
              <a:spcAft>
                <a:spcPts val="0"/>
              </a:spcAft>
              <a:buSzPts val="3600"/>
              <a:buNone/>
              <a:defRPr sz="3600"/>
            </a:lvl9pPr>
          </a:lstStyle>
          <a:p/>
        </p:txBody>
      </p:sp>
      <p:sp>
        <p:nvSpPr>
          <p:cNvPr id="110" name="Google Shape;110;p19"/>
          <p:cNvSpPr txBox="1"/>
          <p:nvPr>
            <p:ph idx="1" type="subTitle"/>
          </p:nvPr>
        </p:nvSpPr>
        <p:spPr>
          <a:xfrm>
            <a:off x="713225" y="3045375"/>
            <a:ext cx="4462500" cy="678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sz="1400"/>
            </a:lvl1pPr>
            <a:lvl2pPr lvl="1" rtl="0" algn="l">
              <a:lnSpc>
                <a:spcPct val="100000"/>
              </a:lnSpc>
              <a:spcBef>
                <a:spcPts val="0"/>
              </a:spcBef>
              <a:spcAft>
                <a:spcPts val="0"/>
              </a:spcAft>
              <a:buSzPts val="1400"/>
              <a:buNone/>
              <a:defRPr/>
            </a:lvl2pPr>
            <a:lvl3pPr lvl="2" rtl="0" algn="l">
              <a:lnSpc>
                <a:spcPct val="100000"/>
              </a:lnSpc>
              <a:spcBef>
                <a:spcPts val="1600"/>
              </a:spcBef>
              <a:spcAft>
                <a:spcPts val="0"/>
              </a:spcAft>
              <a:buSzPts val="1400"/>
              <a:buNone/>
              <a:defRPr/>
            </a:lvl3pPr>
            <a:lvl4pPr lvl="3" rtl="0" algn="l">
              <a:lnSpc>
                <a:spcPct val="100000"/>
              </a:lnSpc>
              <a:spcBef>
                <a:spcPts val="1600"/>
              </a:spcBef>
              <a:spcAft>
                <a:spcPts val="0"/>
              </a:spcAft>
              <a:buSzPts val="1400"/>
              <a:buNone/>
              <a:defRPr/>
            </a:lvl4pPr>
            <a:lvl5pPr lvl="4" rtl="0" algn="l">
              <a:lnSpc>
                <a:spcPct val="100000"/>
              </a:lnSpc>
              <a:spcBef>
                <a:spcPts val="1600"/>
              </a:spcBef>
              <a:spcAft>
                <a:spcPts val="0"/>
              </a:spcAft>
              <a:buSzPts val="1400"/>
              <a:buNone/>
              <a:defRPr/>
            </a:lvl5pPr>
            <a:lvl6pPr lvl="5" rtl="0" algn="l">
              <a:lnSpc>
                <a:spcPct val="100000"/>
              </a:lnSpc>
              <a:spcBef>
                <a:spcPts val="1600"/>
              </a:spcBef>
              <a:spcAft>
                <a:spcPts val="0"/>
              </a:spcAft>
              <a:buSzPts val="1400"/>
              <a:buNone/>
              <a:defRPr/>
            </a:lvl6pPr>
            <a:lvl7pPr lvl="6" rtl="0" algn="l">
              <a:lnSpc>
                <a:spcPct val="100000"/>
              </a:lnSpc>
              <a:spcBef>
                <a:spcPts val="1600"/>
              </a:spcBef>
              <a:spcAft>
                <a:spcPts val="0"/>
              </a:spcAft>
              <a:buSzPts val="1400"/>
              <a:buNone/>
              <a:defRPr/>
            </a:lvl7pPr>
            <a:lvl8pPr lvl="7" rtl="0" algn="l">
              <a:lnSpc>
                <a:spcPct val="100000"/>
              </a:lnSpc>
              <a:spcBef>
                <a:spcPts val="1600"/>
              </a:spcBef>
              <a:spcAft>
                <a:spcPts val="0"/>
              </a:spcAft>
              <a:buSzPts val="1400"/>
              <a:buNone/>
              <a:defRPr/>
            </a:lvl8pPr>
            <a:lvl9pPr lvl="8" rtl="0" algn="l">
              <a:lnSpc>
                <a:spcPct val="100000"/>
              </a:lnSpc>
              <a:spcBef>
                <a:spcPts val="1600"/>
              </a:spcBef>
              <a:spcAft>
                <a:spcPts val="1600"/>
              </a:spcAft>
              <a:buSzPts val="1400"/>
              <a:buNone/>
              <a:defRPr/>
            </a:lvl9pPr>
          </a:lstStyle>
          <a:p/>
        </p:txBody>
      </p:sp>
      <p:sp>
        <p:nvSpPr>
          <p:cNvPr id="111" name="Google Shape;111;p19"/>
          <p:cNvSpPr txBox="1"/>
          <p:nvPr>
            <p:ph idx="2" type="title"/>
          </p:nvPr>
        </p:nvSpPr>
        <p:spPr>
          <a:xfrm>
            <a:off x="713300" y="1262325"/>
            <a:ext cx="4462500" cy="11418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7200"/>
              <a:buNone/>
              <a:defRPr sz="7200">
                <a:solidFill>
                  <a:schemeClr val="dk2"/>
                </a:solidFill>
              </a:defRPr>
            </a:lvl1pPr>
            <a:lvl2pPr lvl="1" rtl="0" algn="l">
              <a:lnSpc>
                <a:spcPct val="100000"/>
              </a:lnSpc>
              <a:spcBef>
                <a:spcPts val="0"/>
              </a:spcBef>
              <a:spcAft>
                <a:spcPts val="0"/>
              </a:spcAft>
              <a:buSzPts val="7200"/>
              <a:buNone/>
              <a:defRPr sz="7200"/>
            </a:lvl2pPr>
            <a:lvl3pPr lvl="2" rtl="0" algn="l">
              <a:lnSpc>
                <a:spcPct val="100000"/>
              </a:lnSpc>
              <a:spcBef>
                <a:spcPts val="0"/>
              </a:spcBef>
              <a:spcAft>
                <a:spcPts val="0"/>
              </a:spcAft>
              <a:buSzPts val="7200"/>
              <a:buNone/>
              <a:defRPr sz="7200"/>
            </a:lvl3pPr>
            <a:lvl4pPr lvl="3" rtl="0" algn="l">
              <a:lnSpc>
                <a:spcPct val="100000"/>
              </a:lnSpc>
              <a:spcBef>
                <a:spcPts val="0"/>
              </a:spcBef>
              <a:spcAft>
                <a:spcPts val="0"/>
              </a:spcAft>
              <a:buSzPts val="7200"/>
              <a:buNone/>
              <a:defRPr sz="7200"/>
            </a:lvl4pPr>
            <a:lvl5pPr lvl="4" rtl="0" algn="l">
              <a:lnSpc>
                <a:spcPct val="100000"/>
              </a:lnSpc>
              <a:spcBef>
                <a:spcPts val="0"/>
              </a:spcBef>
              <a:spcAft>
                <a:spcPts val="0"/>
              </a:spcAft>
              <a:buSzPts val="7200"/>
              <a:buNone/>
              <a:defRPr sz="7200"/>
            </a:lvl5pPr>
            <a:lvl6pPr lvl="5" rtl="0" algn="l">
              <a:lnSpc>
                <a:spcPct val="100000"/>
              </a:lnSpc>
              <a:spcBef>
                <a:spcPts val="0"/>
              </a:spcBef>
              <a:spcAft>
                <a:spcPts val="0"/>
              </a:spcAft>
              <a:buSzPts val="7200"/>
              <a:buNone/>
              <a:defRPr sz="7200"/>
            </a:lvl6pPr>
            <a:lvl7pPr lvl="6" rtl="0" algn="l">
              <a:lnSpc>
                <a:spcPct val="100000"/>
              </a:lnSpc>
              <a:spcBef>
                <a:spcPts val="0"/>
              </a:spcBef>
              <a:spcAft>
                <a:spcPts val="0"/>
              </a:spcAft>
              <a:buSzPts val="7200"/>
              <a:buNone/>
              <a:defRPr sz="7200"/>
            </a:lvl7pPr>
            <a:lvl8pPr lvl="7" rtl="0" algn="l">
              <a:lnSpc>
                <a:spcPct val="100000"/>
              </a:lnSpc>
              <a:spcBef>
                <a:spcPts val="0"/>
              </a:spcBef>
              <a:spcAft>
                <a:spcPts val="0"/>
              </a:spcAft>
              <a:buSzPts val="7200"/>
              <a:buNone/>
              <a:defRPr sz="7200"/>
            </a:lvl8pPr>
            <a:lvl9pPr lvl="8" rtl="0" algn="l">
              <a:lnSpc>
                <a:spcPct val="100000"/>
              </a:lnSpc>
              <a:spcBef>
                <a:spcPts val="0"/>
              </a:spcBef>
              <a:spcAft>
                <a:spcPts val="0"/>
              </a:spcAft>
              <a:buSzPts val="7200"/>
              <a:buNone/>
              <a:defRPr sz="7200"/>
            </a:lvl9pPr>
          </a:lstStyle>
          <a:p/>
        </p:txBody>
      </p:sp>
      <p:sp>
        <p:nvSpPr>
          <p:cNvPr id="112" name="Google Shape;112;p19"/>
          <p:cNvSpPr/>
          <p:nvPr/>
        </p:nvSpPr>
        <p:spPr>
          <a:xfrm>
            <a:off x="5270400" y="979500"/>
            <a:ext cx="1216200" cy="1592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9"/>
          <p:cNvSpPr/>
          <p:nvPr/>
        </p:nvSpPr>
        <p:spPr>
          <a:xfrm>
            <a:off x="6486600" y="2571900"/>
            <a:ext cx="12162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1">
    <p:spTree>
      <p:nvGrpSpPr>
        <p:cNvPr id="114" name="Shape 114"/>
        <p:cNvGrpSpPr/>
        <p:nvPr/>
      </p:nvGrpSpPr>
      <p:grpSpPr>
        <a:xfrm>
          <a:off x="0" y="0"/>
          <a:ext cx="0" cy="0"/>
          <a:chOff x="0" y="0"/>
          <a:chExt cx="0" cy="0"/>
        </a:xfrm>
      </p:grpSpPr>
      <p:sp>
        <p:nvSpPr>
          <p:cNvPr id="115" name="Google Shape;115;p20"/>
          <p:cNvSpPr txBox="1"/>
          <p:nvPr>
            <p:ph type="title"/>
          </p:nvPr>
        </p:nvSpPr>
        <p:spPr>
          <a:xfrm>
            <a:off x="750975" y="2819150"/>
            <a:ext cx="2164200" cy="647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4800"/>
              <a:buNone/>
              <a:defRPr sz="3000">
                <a:solidFill>
                  <a:schemeClr val="dk2"/>
                </a:solidFill>
              </a:defRPr>
            </a:lvl1pPr>
            <a:lvl2pPr lvl="1" rtl="0" algn="r">
              <a:lnSpc>
                <a:spcPct val="100000"/>
              </a:lnSpc>
              <a:spcBef>
                <a:spcPts val="0"/>
              </a:spcBef>
              <a:spcAft>
                <a:spcPts val="0"/>
              </a:spcAft>
              <a:buSzPts val="12000"/>
              <a:buNone/>
              <a:defRPr sz="12000"/>
            </a:lvl2pPr>
            <a:lvl3pPr lvl="2" rtl="0" algn="r">
              <a:lnSpc>
                <a:spcPct val="100000"/>
              </a:lnSpc>
              <a:spcBef>
                <a:spcPts val="0"/>
              </a:spcBef>
              <a:spcAft>
                <a:spcPts val="0"/>
              </a:spcAft>
              <a:buSzPts val="12000"/>
              <a:buNone/>
              <a:defRPr sz="12000"/>
            </a:lvl3pPr>
            <a:lvl4pPr lvl="3" rtl="0" algn="r">
              <a:lnSpc>
                <a:spcPct val="100000"/>
              </a:lnSpc>
              <a:spcBef>
                <a:spcPts val="0"/>
              </a:spcBef>
              <a:spcAft>
                <a:spcPts val="0"/>
              </a:spcAft>
              <a:buSzPts val="12000"/>
              <a:buNone/>
              <a:defRPr sz="12000"/>
            </a:lvl4pPr>
            <a:lvl5pPr lvl="4" rtl="0" algn="r">
              <a:lnSpc>
                <a:spcPct val="100000"/>
              </a:lnSpc>
              <a:spcBef>
                <a:spcPts val="0"/>
              </a:spcBef>
              <a:spcAft>
                <a:spcPts val="0"/>
              </a:spcAft>
              <a:buSzPts val="12000"/>
              <a:buNone/>
              <a:defRPr sz="12000"/>
            </a:lvl5pPr>
            <a:lvl6pPr lvl="5" rtl="0" algn="r">
              <a:lnSpc>
                <a:spcPct val="100000"/>
              </a:lnSpc>
              <a:spcBef>
                <a:spcPts val="0"/>
              </a:spcBef>
              <a:spcAft>
                <a:spcPts val="0"/>
              </a:spcAft>
              <a:buSzPts val="12000"/>
              <a:buNone/>
              <a:defRPr sz="12000"/>
            </a:lvl6pPr>
            <a:lvl7pPr lvl="6" rtl="0" algn="r">
              <a:lnSpc>
                <a:spcPct val="100000"/>
              </a:lnSpc>
              <a:spcBef>
                <a:spcPts val="0"/>
              </a:spcBef>
              <a:spcAft>
                <a:spcPts val="0"/>
              </a:spcAft>
              <a:buSzPts val="12000"/>
              <a:buNone/>
              <a:defRPr sz="12000"/>
            </a:lvl7pPr>
            <a:lvl8pPr lvl="7" rtl="0" algn="r">
              <a:lnSpc>
                <a:spcPct val="100000"/>
              </a:lnSpc>
              <a:spcBef>
                <a:spcPts val="0"/>
              </a:spcBef>
              <a:spcAft>
                <a:spcPts val="0"/>
              </a:spcAft>
              <a:buSzPts val="12000"/>
              <a:buNone/>
              <a:defRPr sz="12000"/>
            </a:lvl8pPr>
            <a:lvl9pPr lvl="8" rtl="0" algn="r">
              <a:lnSpc>
                <a:spcPct val="100000"/>
              </a:lnSpc>
              <a:spcBef>
                <a:spcPts val="0"/>
              </a:spcBef>
              <a:spcAft>
                <a:spcPts val="0"/>
              </a:spcAft>
              <a:buSzPts val="12000"/>
              <a:buNone/>
              <a:defRPr sz="12000"/>
            </a:lvl9pPr>
          </a:lstStyle>
          <a:p/>
        </p:txBody>
      </p:sp>
      <p:sp>
        <p:nvSpPr>
          <p:cNvPr id="116" name="Google Shape;116;p20"/>
          <p:cNvSpPr txBox="1"/>
          <p:nvPr>
            <p:ph idx="1" type="subTitle"/>
          </p:nvPr>
        </p:nvSpPr>
        <p:spPr>
          <a:xfrm>
            <a:off x="750975" y="3390050"/>
            <a:ext cx="2164200" cy="647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None/>
              <a:defRPr sz="1400">
                <a:solidFill>
                  <a:schemeClr val="dk1"/>
                </a:solidFill>
              </a:defRPr>
            </a:lvl1pPr>
            <a:lvl2pPr lvl="1" rtl="0" algn="r">
              <a:lnSpc>
                <a:spcPct val="100000"/>
              </a:lnSpc>
              <a:spcBef>
                <a:spcPts val="1600"/>
              </a:spcBef>
              <a:spcAft>
                <a:spcPts val="0"/>
              </a:spcAft>
              <a:buClr>
                <a:schemeClr val="dk1"/>
              </a:buClr>
              <a:buSzPts val="2000"/>
              <a:buNone/>
              <a:defRPr sz="2000">
                <a:solidFill>
                  <a:schemeClr val="dk1"/>
                </a:solidFill>
              </a:defRPr>
            </a:lvl2pPr>
            <a:lvl3pPr lvl="2" rtl="0" algn="r">
              <a:lnSpc>
                <a:spcPct val="100000"/>
              </a:lnSpc>
              <a:spcBef>
                <a:spcPts val="1600"/>
              </a:spcBef>
              <a:spcAft>
                <a:spcPts val="0"/>
              </a:spcAft>
              <a:buClr>
                <a:schemeClr val="dk1"/>
              </a:buClr>
              <a:buSzPts val="2000"/>
              <a:buNone/>
              <a:defRPr sz="2000">
                <a:solidFill>
                  <a:schemeClr val="dk1"/>
                </a:solidFill>
              </a:defRPr>
            </a:lvl3pPr>
            <a:lvl4pPr lvl="3" rtl="0" algn="r">
              <a:lnSpc>
                <a:spcPct val="100000"/>
              </a:lnSpc>
              <a:spcBef>
                <a:spcPts val="1600"/>
              </a:spcBef>
              <a:spcAft>
                <a:spcPts val="0"/>
              </a:spcAft>
              <a:buClr>
                <a:schemeClr val="dk1"/>
              </a:buClr>
              <a:buSzPts val="2000"/>
              <a:buNone/>
              <a:defRPr sz="2000">
                <a:solidFill>
                  <a:schemeClr val="dk1"/>
                </a:solidFill>
              </a:defRPr>
            </a:lvl4pPr>
            <a:lvl5pPr lvl="4" rtl="0" algn="r">
              <a:lnSpc>
                <a:spcPct val="100000"/>
              </a:lnSpc>
              <a:spcBef>
                <a:spcPts val="1600"/>
              </a:spcBef>
              <a:spcAft>
                <a:spcPts val="0"/>
              </a:spcAft>
              <a:buClr>
                <a:schemeClr val="dk1"/>
              </a:buClr>
              <a:buSzPts val="2000"/>
              <a:buNone/>
              <a:defRPr sz="2000">
                <a:solidFill>
                  <a:schemeClr val="dk1"/>
                </a:solidFill>
              </a:defRPr>
            </a:lvl5pPr>
            <a:lvl6pPr lvl="5" rtl="0" algn="r">
              <a:lnSpc>
                <a:spcPct val="100000"/>
              </a:lnSpc>
              <a:spcBef>
                <a:spcPts val="1600"/>
              </a:spcBef>
              <a:spcAft>
                <a:spcPts val="0"/>
              </a:spcAft>
              <a:buClr>
                <a:schemeClr val="dk1"/>
              </a:buClr>
              <a:buSzPts val="2000"/>
              <a:buNone/>
              <a:defRPr sz="2000">
                <a:solidFill>
                  <a:schemeClr val="dk1"/>
                </a:solidFill>
              </a:defRPr>
            </a:lvl6pPr>
            <a:lvl7pPr lvl="6" rtl="0" algn="r">
              <a:lnSpc>
                <a:spcPct val="100000"/>
              </a:lnSpc>
              <a:spcBef>
                <a:spcPts val="1600"/>
              </a:spcBef>
              <a:spcAft>
                <a:spcPts val="0"/>
              </a:spcAft>
              <a:buClr>
                <a:schemeClr val="dk1"/>
              </a:buClr>
              <a:buSzPts val="2000"/>
              <a:buNone/>
              <a:defRPr sz="2000">
                <a:solidFill>
                  <a:schemeClr val="dk1"/>
                </a:solidFill>
              </a:defRPr>
            </a:lvl7pPr>
            <a:lvl8pPr lvl="7" rtl="0" algn="r">
              <a:lnSpc>
                <a:spcPct val="100000"/>
              </a:lnSpc>
              <a:spcBef>
                <a:spcPts val="1600"/>
              </a:spcBef>
              <a:spcAft>
                <a:spcPts val="0"/>
              </a:spcAft>
              <a:buClr>
                <a:schemeClr val="dk1"/>
              </a:buClr>
              <a:buSzPts val="2000"/>
              <a:buNone/>
              <a:defRPr sz="2000">
                <a:solidFill>
                  <a:schemeClr val="dk1"/>
                </a:solidFill>
              </a:defRPr>
            </a:lvl8pPr>
            <a:lvl9pPr lvl="8" rtl="0" algn="r">
              <a:lnSpc>
                <a:spcPct val="100000"/>
              </a:lnSpc>
              <a:spcBef>
                <a:spcPts val="1600"/>
              </a:spcBef>
              <a:spcAft>
                <a:spcPts val="1600"/>
              </a:spcAft>
              <a:buClr>
                <a:schemeClr val="dk1"/>
              </a:buClr>
              <a:buSzPts val="2000"/>
              <a:buNone/>
              <a:defRPr sz="2000">
                <a:solidFill>
                  <a:schemeClr val="dk1"/>
                </a:solidFill>
              </a:defRPr>
            </a:lvl9pPr>
          </a:lstStyle>
          <a:p/>
        </p:txBody>
      </p:sp>
      <p:sp>
        <p:nvSpPr>
          <p:cNvPr id="117" name="Google Shape;117;p20"/>
          <p:cNvSpPr txBox="1"/>
          <p:nvPr>
            <p:ph idx="2" type="title"/>
          </p:nvPr>
        </p:nvSpPr>
        <p:spPr>
          <a:xfrm>
            <a:off x="3508587" y="2819150"/>
            <a:ext cx="2164200" cy="647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4800"/>
              <a:buNone/>
              <a:defRPr sz="3000">
                <a:solidFill>
                  <a:schemeClr val="dk2"/>
                </a:solidFill>
              </a:defRPr>
            </a:lvl1pPr>
            <a:lvl2pPr lvl="1" rtl="0" algn="r">
              <a:lnSpc>
                <a:spcPct val="100000"/>
              </a:lnSpc>
              <a:spcBef>
                <a:spcPts val="0"/>
              </a:spcBef>
              <a:spcAft>
                <a:spcPts val="0"/>
              </a:spcAft>
              <a:buSzPts val="12000"/>
              <a:buNone/>
              <a:defRPr sz="12000"/>
            </a:lvl2pPr>
            <a:lvl3pPr lvl="2" rtl="0" algn="r">
              <a:lnSpc>
                <a:spcPct val="100000"/>
              </a:lnSpc>
              <a:spcBef>
                <a:spcPts val="0"/>
              </a:spcBef>
              <a:spcAft>
                <a:spcPts val="0"/>
              </a:spcAft>
              <a:buSzPts val="12000"/>
              <a:buNone/>
              <a:defRPr sz="12000"/>
            </a:lvl3pPr>
            <a:lvl4pPr lvl="3" rtl="0" algn="r">
              <a:lnSpc>
                <a:spcPct val="100000"/>
              </a:lnSpc>
              <a:spcBef>
                <a:spcPts val="0"/>
              </a:spcBef>
              <a:spcAft>
                <a:spcPts val="0"/>
              </a:spcAft>
              <a:buSzPts val="12000"/>
              <a:buNone/>
              <a:defRPr sz="12000"/>
            </a:lvl4pPr>
            <a:lvl5pPr lvl="4" rtl="0" algn="r">
              <a:lnSpc>
                <a:spcPct val="100000"/>
              </a:lnSpc>
              <a:spcBef>
                <a:spcPts val="0"/>
              </a:spcBef>
              <a:spcAft>
                <a:spcPts val="0"/>
              </a:spcAft>
              <a:buSzPts val="12000"/>
              <a:buNone/>
              <a:defRPr sz="12000"/>
            </a:lvl5pPr>
            <a:lvl6pPr lvl="5" rtl="0" algn="r">
              <a:lnSpc>
                <a:spcPct val="100000"/>
              </a:lnSpc>
              <a:spcBef>
                <a:spcPts val="0"/>
              </a:spcBef>
              <a:spcAft>
                <a:spcPts val="0"/>
              </a:spcAft>
              <a:buSzPts val="12000"/>
              <a:buNone/>
              <a:defRPr sz="12000"/>
            </a:lvl6pPr>
            <a:lvl7pPr lvl="6" rtl="0" algn="r">
              <a:lnSpc>
                <a:spcPct val="100000"/>
              </a:lnSpc>
              <a:spcBef>
                <a:spcPts val="0"/>
              </a:spcBef>
              <a:spcAft>
                <a:spcPts val="0"/>
              </a:spcAft>
              <a:buSzPts val="12000"/>
              <a:buNone/>
              <a:defRPr sz="12000"/>
            </a:lvl7pPr>
            <a:lvl8pPr lvl="7" rtl="0" algn="r">
              <a:lnSpc>
                <a:spcPct val="100000"/>
              </a:lnSpc>
              <a:spcBef>
                <a:spcPts val="0"/>
              </a:spcBef>
              <a:spcAft>
                <a:spcPts val="0"/>
              </a:spcAft>
              <a:buSzPts val="12000"/>
              <a:buNone/>
              <a:defRPr sz="12000"/>
            </a:lvl8pPr>
            <a:lvl9pPr lvl="8" rtl="0" algn="r">
              <a:lnSpc>
                <a:spcPct val="100000"/>
              </a:lnSpc>
              <a:spcBef>
                <a:spcPts val="0"/>
              </a:spcBef>
              <a:spcAft>
                <a:spcPts val="0"/>
              </a:spcAft>
              <a:buSzPts val="12000"/>
              <a:buNone/>
              <a:defRPr sz="12000"/>
            </a:lvl9pPr>
          </a:lstStyle>
          <a:p/>
        </p:txBody>
      </p:sp>
      <p:sp>
        <p:nvSpPr>
          <p:cNvPr id="118" name="Google Shape;118;p20"/>
          <p:cNvSpPr txBox="1"/>
          <p:nvPr>
            <p:ph idx="3" type="subTitle"/>
          </p:nvPr>
        </p:nvSpPr>
        <p:spPr>
          <a:xfrm>
            <a:off x="3508587" y="3390050"/>
            <a:ext cx="2164200" cy="647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None/>
              <a:defRPr sz="1400">
                <a:solidFill>
                  <a:schemeClr val="dk1"/>
                </a:solidFill>
              </a:defRPr>
            </a:lvl1pPr>
            <a:lvl2pPr lvl="1" rtl="0" algn="r">
              <a:lnSpc>
                <a:spcPct val="100000"/>
              </a:lnSpc>
              <a:spcBef>
                <a:spcPts val="1600"/>
              </a:spcBef>
              <a:spcAft>
                <a:spcPts val="0"/>
              </a:spcAft>
              <a:buClr>
                <a:schemeClr val="dk1"/>
              </a:buClr>
              <a:buSzPts val="2000"/>
              <a:buNone/>
              <a:defRPr sz="2000">
                <a:solidFill>
                  <a:schemeClr val="dk1"/>
                </a:solidFill>
              </a:defRPr>
            </a:lvl2pPr>
            <a:lvl3pPr lvl="2" rtl="0" algn="r">
              <a:lnSpc>
                <a:spcPct val="100000"/>
              </a:lnSpc>
              <a:spcBef>
                <a:spcPts val="1600"/>
              </a:spcBef>
              <a:spcAft>
                <a:spcPts val="0"/>
              </a:spcAft>
              <a:buClr>
                <a:schemeClr val="dk1"/>
              </a:buClr>
              <a:buSzPts val="2000"/>
              <a:buNone/>
              <a:defRPr sz="2000">
                <a:solidFill>
                  <a:schemeClr val="dk1"/>
                </a:solidFill>
              </a:defRPr>
            </a:lvl3pPr>
            <a:lvl4pPr lvl="3" rtl="0" algn="r">
              <a:lnSpc>
                <a:spcPct val="100000"/>
              </a:lnSpc>
              <a:spcBef>
                <a:spcPts val="1600"/>
              </a:spcBef>
              <a:spcAft>
                <a:spcPts val="0"/>
              </a:spcAft>
              <a:buClr>
                <a:schemeClr val="dk1"/>
              </a:buClr>
              <a:buSzPts val="2000"/>
              <a:buNone/>
              <a:defRPr sz="2000">
                <a:solidFill>
                  <a:schemeClr val="dk1"/>
                </a:solidFill>
              </a:defRPr>
            </a:lvl4pPr>
            <a:lvl5pPr lvl="4" rtl="0" algn="r">
              <a:lnSpc>
                <a:spcPct val="100000"/>
              </a:lnSpc>
              <a:spcBef>
                <a:spcPts val="1600"/>
              </a:spcBef>
              <a:spcAft>
                <a:spcPts val="0"/>
              </a:spcAft>
              <a:buClr>
                <a:schemeClr val="dk1"/>
              </a:buClr>
              <a:buSzPts val="2000"/>
              <a:buNone/>
              <a:defRPr sz="2000">
                <a:solidFill>
                  <a:schemeClr val="dk1"/>
                </a:solidFill>
              </a:defRPr>
            </a:lvl5pPr>
            <a:lvl6pPr lvl="5" rtl="0" algn="r">
              <a:lnSpc>
                <a:spcPct val="100000"/>
              </a:lnSpc>
              <a:spcBef>
                <a:spcPts val="1600"/>
              </a:spcBef>
              <a:spcAft>
                <a:spcPts val="0"/>
              </a:spcAft>
              <a:buClr>
                <a:schemeClr val="dk1"/>
              </a:buClr>
              <a:buSzPts val="2000"/>
              <a:buNone/>
              <a:defRPr sz="2000">
                <a:solidFill>
                  <a:schemeClr val="dk1"/>
                </a:solidFill>
              </a:defRPr>
            </a:lvl6pPr>
            <a:lvl7pPr lvl="6" rtl="0" algn="r">
              <a:lnSpc>
                <a:spcPct val="100000"/>
              </a:lnSpc>
              <a:spcBef>
                <a:spcPts val="1600"/>
              </a:spcBef>
              <a:spcAft>
                <a:spcPts val="0"/>
              </a:spcAft>
              <a:buClr>
                <a:schemeClr val="dk1"/>
              </a:buClr>
              <a:buSzPts val="2000"/>
              <a:buNone/>
              <a:defRPr sz="2000">
                <a:solidFill>
                  <a:schemeClr val="dk1"/>
                </a:solidFill>
              </a:defRPr>
            </a:lvl7pPr>
            <a:lvl8pPr lvl="7" rtl="0" algn="r">
              <a:lnSpc>
                <a:spcPct val="100000"/>
              </a:lnSpc>
              <a:spcBef>
                <a:spcPts val="1600"/>
              </a:spcBef>
              <a:spcAft>
                <a:spcPts val="0"/>
              </a:spcAft>
              <a:buClr>
                <a:schemeClr val="dk1"/>
              </a:buClr>
              <a:buSzPts val="2000"/>
              <a:buNone/>
              <a:defRPr sz="2000">
                <a:solidFill>
                  <a:schemeClr val="dk1"/>
                </a:solidFill>
              </a:defRPr>
            </a:lvl8pPr>
            <a:lvl9pPr lvl="8" rtl="0" algn="r">
              <a:lnSpc>
                <a:spcPct val="100000"/>
              </a:lnSpc>
              <a:spcBef>
                <a:spcPts val="1600"/>
              </a:spcBef>
              <a:spcAft>
                <a:spcPts val="1600"/>
              </a:spcAft>
              <a:buClr>
                <a:schemeClr val="dk1"/>
              </a:buClr>
              <a:buSzPts val="2000"/>
              <a:buNone/>
              <a:defRPr sz="2000">
                <a:solidFill>
                  <a:schemeClr val="dk1"/>
                </a:solidFill>
              </a:defRPr>
            </a:lvl9pPr>
          </a:lstStyle>
          <a:p/>
        </p:txBody>
      </p:sp>
      <p:sp>
        <p:nvSpPr>
          <p:cNvPr id="119" name="Google Shape;119;p20"/>
          <p:cNvSpPr txBox="1"/>
          <p:nvPr>
            <p:ph idx="4" type="title"/>
          </p:nvPr>
        </p:nvSpPr>
        <p:spPr>
          <a:xfrm>
            <a:off x="717800" y="383175"/>
            <a:ext cx="7708200" cy="647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lgn="l">
              <a:lnSpc>
                <a:spcPct val="100000"/>
              </a:lnSpc>
              <a:spcBef>
                <a:spcPts val="0"/>
              </a:spcBef>
              <a:spcAft>
                <a:spcPts val="0"/>
              </a:spcAft>
              <a:buSzPts val="2800"/>
              <a:buFont typeface="Montserrat"/>
              <a:buNone/>
              <a:defRPr>
                <a:latin typeface="Montserrat"/>
                <a:ea typeface="Montserrat"/>
                <a:cs typeface="Montserrat"/>
                <a:sym typeface="Montserrat"/>
              </a:defRPr>
            </a:lvl2pPr>
            <a:lvl3pPr lvl="2" rtl="0" algn="l">
              <a:lnSpc>
                <a:spcPct val="100000"/>
              </a:lnSpc>
              <a:spcBef>
                <a:spcPts val="0"/>
              </a:spcBef>
              <a:spcAft>
                <a:spcPts val="0"/>
              </a:spcAft>
              <a:buSzPts val="2800"/>
              <a:buFont typeface="Montserrat"/>
              <a:buNone/>
              <a:defRPr>
                <a:latin typeface="Montserrat"/>
                <a:ea typeface="Montserrat"/>
                <a:cs typeface="Montserrat"/>
                <a:sym typeface="Montserrat"/>
              </a:defRPr>
            </a:lvl3pPr>
            <a:lvl4pPr lvl="3" rtl="0" algn="l">
              <a:lnSpc>
                <a:spcPct val="100000"/>
              </a:lnSpc>
              <a:spcBef>
                <a:spcPts val="0"/>
              </a:spcBef>
              <a:spcAft>
                <a:spcPts val="0"/>
              </a:spcAft>
              <a:buSzPts val="2800"/>
              <a:buFont typeface="Montserrat"/>
              <a:buNone/>
              <a:defRPr>
                <a:latin typeface="Montserrat"/>
                <a:ea typeface="Montserrat"/>
                <a:cs typeface="Montserrat"/>
                <a:sym typeface="Montserrat"/>
              </a:defRPr>
            </a:lvl4pPr>
            <a:lvl5pPr lvl="4" rtl="0" algn="l">
              <a:lnSpc>
                <a:spcPct val="100000"/>
              </a:lnSpc>
              <a:spcBef>
                <a:spcPts val="0"/>
              </a:spcBef>
              <a:spcAft>
                <a:spcPts val="0"/>
              </a:spcAft>
              <a:buSzPts val="2800"/>
              <a:buFont typeface="Montserrat"/>
              <a:buNone/>
              <a:defRPr>
                <a:latin typeface="Montserrat"/>
                <a:ea typeface="Montserrat"/>
                <a:cs typeface="Montserrat"/>
                <a:sym typeface="Montserrat"/>
              </a:defRPr>
            </a:lvl5pPr>
            <a:lvl6pPr lvl="5" rtl="0" algn="l">
              <a:lnSpc>
                <a:spcPct val="100000"/>
              </a:lnSpc>
              <a:spcBef>
                <a:spcPts val="0"/>
              </a:spcBef>
              <a:spcAft>
                <a:spcPts val="0"/>
              </a:spcAft>
              <a:buSzPts val="2800"/>
              <a:buFont typeface="Montserrat"/>
              <a:buNone/>
              <a:defRPr>
                <a:latin typeface="Montserrat"/>
                <a:ea typeface="Montserrat"/>
                <a:cs typeface="Montserrat"/>
                <a:sym typeface="Montserrat"/>
              </a:defRPr>
            </a:lvl6pPr>
            <a:lvl7pPr lvl="6" rtl="0" algn="l">
              <a:lnSpc>
                <a:spcPct val="100000"/>
              </a:lnSpc>
              <a:spcBef>
                <a:spcPts val="0"/>
              </a:spcBef>
              <a:spcAft>
                <a:spcPts val="0"/>
              </a:spcAft>
              <a:buSzPts val="2800"/>
              <a:buFont typeface="Montserrat"/>
              <a:buNone/>
              <a:defRPr>
                <a:latin typeface="Montserrat"/>
                <a:ea typeface="Montserrat"/>
                <a:cs typeface="Montserrat"/>
                <a:sym typeface="Montserrat"/>
              </a:defRPr>
            </a:lvl7pPr>
            <a:lvl8pPr lvl="7" rtl="0" algn="l">
              <a:lnSpc>
                <a:spcPct val="100000"/>
              </a:lnSpc>
              <a:spcBef>
                <a:spcPts val="0"/>
              </a:spcBef>
              <a:spcAft>
                <a:spcPts val="0"/>
              </a:spcAft>
              <a:buSzPts val="2800"/>
              <a:buFont typeface="Montserrat"/>
              <a:buNone/>
              <a:defRPr>
                <a:latin typeface="Montserrat"/>
                <a:ea typeface="Montserrat"/>
                <a:cs typeface="Montserrat"/>
                <a:sym typeface="Montserrat"/>
              </a:defRPr>
            </a:lvl8pPr>
            <a:lvl9pPr lvl="8" rtl="0" algn="l">
              <a:lnSpc>
                <a:spcPct val="100000"/>
              </a:lnSpc>
              <a:spcBef>
                <a:spcPts val="0"/>
              </a:spcBef>
              <a:spcAft>
                <a:spcPts val="0"/>
              </a:spcAft>
              <a:buSzPts val="2800"/>
              <a:buFont typeface="Montserrat"/>
              <a:buNone/>
              <a:defRPr>
                <a:latin typeface="Montserrat"/>
                <a:ea typeface="Montserrat"/>
                <a:cs typeface="Montserrat"/>
                <a:sym typeface="Montserrat"/>
              </a:defRPr>
            </a:lvl9pPr>
          </a:lstStyle>
          <a:p/>
        </p:txBody>
      </p:sp>
      <p:sp>
        <p:nvSpPr>
          <p:cNvPr id="120" name="Google Shape;120;p20"/>
          <p:cNvSpPr txBox="1"/>
          <p:nvPr>
            <p:ph idx="5" type="title"/>
          </p:nvPr>
        </p:nvSpPr>
        <p:spPr>
          <a:xfrm>
            <a:off x="6216100" y="2819150"/>
            <a:ext cx="2164200" cy="647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4800"/>
              <a:buNone/>
              <a:defRPr sz="3000">
                <a:solidFill>
                  <a:schemeClr val="dk2"/>
                </a:solidFill>
              </a:defRPr>
            </a:lvl1pPr>
            <a:lvl2pPr lvl="1" rtl="0" algn="r">
              <a:lnSpc>
                <a:spcPct val="100000"/>
              </a:lnSpc>
              <a:spcBef>
                <a:spcPts val="0"/>
              </a:spcBef>
              <a:spcAft>
                <a:spcPts val="0"/>
              </a:spcAft>
              <a:buSzPts val="12000"/>
              <a:buNone/>
              <a:defRPr sz="12000"/>
            </a:lvl2pPr>
            <a:lvl3pPr lvl="2" rtl="0" algn="r">
              <a:lnSpc>
                <a:spcPct val="100000"/>
              </a:lnSpc>
              <a:spcBef>
                <a:spcPts val="0"/>
              </a:spcBef>
              <a:spcAft>
                <a:spcPts val="0"/>
              </a:spcAft>
              <a:buSzPts val="12000"/>
              <a:buNone/>
              <a:defRPr sz="12000"/>
            </a:lvl3pPr>
            <a:lvl4pPr lvl="3" rtl="0" algn="r">
              <a:lnSpc>
                <a:spcPct val="100000"/>
              </a:lnSpc>
              <a:spcBef>
                <a:spcPts val="0"/>
              </a:spcBef>
              <a:spcAft>
                <a:spcPts val="0"/>
              </a:spcAft>
              <a:buSzPts val="12000"/>
              <a:buNone/>
              <a:defRPr sz="12000"/>
            </a:lvl4pPr>
            <a:lvl5pPr lvl="4" rtl="0" algn="r">
              <a:lnSpc>
                <a:spcPct val="100000"/>
              </a:lnSpc>
              <a:spcBef>
                <a:spcPts val="0"/>
              </a:spcBef>
              <a:spcAft>
                <a:spcPts val="0"/>
              </a:spcAft>
              <a:buSzPts val="12000"/>
              <a:buNone/>
              <a:defRPr sz="12000"/>
            </a:lvl5pPr>
            <a:lvl6pPr lvl="5" rtl="0" algn="r">
              <a:lnSpc>
                <a:spcPct val="100000"/>
              </a:lnSpc>
              <a:spcBef>
                <a:spcPts val="0"/>
              </a:spcBef>
              <a:spcAft>
                <a:spcPts val="0"/>
              </a:spcAft>
              <a:buSzPts val="12000"/>
              <a:buNone/>
              <a:defRPr sz="12000"/>
            </a:lvl6pPr>
            <a:lvl7pPr lvl="6" rtl="0" algn="r">
              <a:lnSpc>
                <a:spcPct val="100000"/>
              </a:lnSpc>
              <a:spcBef>
                <a:spcPts val="0"/>
              </a:spcBef>
              <a:spcAft>
                <a:spcPts val="0"/>
              </a:spcAft>
              <a:buSzPts val="12000"/>
              <a:buNone/>
              <a:defRPr sz="12000"/>
            </a:lvl7pPr>
            <a:lvl8pPr lvl="7" rtl="0" algn="r">
              <a:lnSpc>
                <a:spcPct val="100000"/>
              </a:lnSpc>
              <a:spcBef>
                <a:spcPts val="0"/>
              </a:spcBef>
              <a:spcAft>
                <a:spcPts val="0"/>
              </a:spcAft>
              <a:buSzPts val="12000"/>
              <a:buNone/>
              <a:defRPr sz="12000"/>
            </a:lvl8pPr>
            <a:lvl9pPr lvl="8" rtl="0" algn="r">
              <a:lnSpc>
                <a:spcPct val="100000"/>
              </a:lnSpc>
              <a:spcBef>
                <a:spcPts val="0"/>
              </a:spcBef>
              <a:spcAft>
                <a:spcPts val="0"/>
              </a:spcAft>
              <a:buSzPts val="12000"/>
              <a:buNone/>
              <a:defRPr sz="12000"/>
            </a:lvl9pPr>
          </a:lstStyle>
          <a:p/>
        </p:txBody>
      </p:sp>
      <p:sp>
        <p:nvSpPr>
          <p:cNvPr id="121" name="Google Shape;121;p20"/>
          <p:cNvSpPr txBox="1"/>
          <p:nvPr>
            <p:ph idx="6" type="subTitle"/>
          </p:nvPr>
        </p:nvSpPr>
        <p:spPr>
          <a:xfrm>
            <a:off x="6216100" y="3390050"/>
            <a:ext cx="2164200" cy="647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None/>
              <a:defRPr sz="1400">
                <a:solidFill>
                  <a:schemeClr val="dk1"/>
                </a:solidFill>
              </a:defRPr>
            </a:lvl1pPr>
            <a:lvl2pPr lvl="1" rtl="0" algn="r">
              <a:lnSpc>
                <a:spcPct val="100000"/>
              </a:lnSpc>
              <a:spcBef>
                <a:spcPts val="1600"/>
              </a:spcBef>
              <a:spcAft>
                <a:spcPts val="0"/>
              </a:spcAft>
              <a:buClr>
                <a:schemeClr val="dk1"/>
              </a:buClr>
              <a:buSzPts val="2000"/>
              <a:buNone/>
              <a:defRPr sz="2000">
                <a:solidFill>
                  <a:schemeClr val="dk1"/>
                </a:solidFill>
              </a:defRPr>
            </a:lvl2pPr>
            <a:lvl3pPr lvl="2" rtl="0" algn="r">
              <a:lnSpc>
                <a:spcPct val="100000"/>
              </a:lnSpc>
              <a:spcBef>
                <a:spcPts val="1600"/>
              </a:spcBef>
              <a:spcAft>
                <a:spcPts val="0"/>
              </a:spcAft>
              <a:buClr>
                <a:schemeClr val="dk1"/>
              </a:buClr>
              <a:buSzPts val="2000"/>
              <a:buNone/>
              <a:defRPr sz="2000">
                <a:solidFill>
                  <a:schemeClr val="dk1"/>
                </a:solidFill>
              </a:defRPr>
            </a:lvl3pPr>
            <a:lvl4pPr lvl="3" rtl="0" algn="r">
              <a:lnSpc>
                <a:spcPct val="100000"/>
              </a:lnSpc>
              <a:spcBef>
                <a:spcPts val="1600"/>
              </a:spcBef>
              <a:spcAft>
                <a:spcPts val="0"/>
              </a:spcAft>
              <a:buClr>
                <a:schemeClr val="dk1"/>
              </a:buClr>
              <a:buSzPts val="2000"/>
              <a:buNone/>
              <a:defRPr sz="2000">
                <a:solidFill>
                  <a:schemeClr val="dk1"/>
                </a:solidFill>
              </a:defRPr>
            </a:lvl4pPr>
            <a:lvl5pPr lvl="4" rtl="0" algn="r">
              <a:lnSpc>
                <a:spcPct val="100000"/>
              </a:lnSpc>
              <a:spcBef>
                <a:spcPts val="1600"/>
              </a:spcBef>
              <a:spcAft>
                <a:spcPts val="0"/>
              </a:spcAft>
              <a:buClr>
                <a:schemeClr val="dk1"/>
              </a:buClr>
              <a:buSzPts val="2000"/>
              <a:buNone/>
              <a:defRPr sz="2000">
                <a:solidFill>
                  <a:schemeClr val="dk1"/>
                </a:solidFill>
              </a:defRPr>
            </a:lvl5pPr>
            <a:lvl6pPr lvl="5" rtl="0" algn="r">
              <a:lnSpc>
                <a:spcPct val="100000"/>
              </a:lnSpc>
              <a:spcBef>
                <a:spcPts val="1600"/>
              </a:spcBef>
              <a:spcAft>
                <a:spcPts val="0"/>
              </a:spcAft>
              <a:buClr>
                <a:schemeClr val="dk1"/>
              </a:buClr>
              <a:buSzPts val="2000"/>
              <a:buNone/>
              <a:defRPr sz="2000">
                <a:solidFill>
                  <a:schemeClr val="dk1"/>
                </a:solidFill>
              </a:defRPr>
            </a:lvl6pPr>
            <a:lvl7pPr lvl="6" rtl="0" algn="r">
              <a:lnSpc>
                <a:spcPct val="100000"/>
              </a:lnSpc>
              <a:spcBef>
                <a:spcPts val="1600"/>
              </a:spcBef>
              <a:spcAft>
                <a:spcPts val="0"/>
              </a:spcAft>
              <a:buClr>
                <a:schemeClr val="dk1"/>
              </a:buClr>
              <a:buSzPts val="2000"/>
              <a:buNone/>
              <a:defRPr sz="2000">
                <a:solidFill>
                  <a:schemeClr val="dk1"/>
                </a:solidFill>
              </a:defRPr>
            </a:lvl7pPr>
            <a:lvl8pPr lvl="7" rtl="0" algn="r">
              <a:lnSpc>
                <a:spcPct val="100000"/>
              </a:lnSpc>
              <a:spcBef>
                <a:spcPts val="1600"/>
              </a:spcBef>
              <a:spcAft>
                <a:spcPts val="0"/>
              </a:spcAft>
              <a:buClr>
                <a:schemeClr val="dk1"/>
              </a:buClr>
              <a:buSzPts val="2000"/>
              <a:buNone/>
              <a:defRPr sz="2000">
                <a:solidFill>
                  <a:schemeClr val="dk1"/>
                </a:solidFill>
              </a:defRPr>
            </a:lvl8pPr>
            <a:lvl9pPr lvl="8" rtl="0" algn="r">
              <a:lnSpc>
                <a:spcPct val="100000"/>
              </a:lnSpc>
              <a:spcBef>
                <a:spcPts val="1600"/>
              </a:spcBef>
              <a:spcAft>
                <a:spcPts val="1600"/>
              </a:spcAft>
              <a:buClr>
                <a:schemeClr val="dk1"/>
              </a:buClr>
              <a:buSzPts val="2000"/>
              <a:buNone/>
              <a:defRPr sz="2000">
                <a:solidFill>
                  <a:schemeClr val="dk1"/>
                </a:solidFill>
              </a:defRPr>
            </a:lvl9pPr>
          </a:lstStyle>
          <a:p/>
        </p:txBody>
      </p:sp>
      <p:sp>
        <p:nvSpPr>
          <p:cNvPr id="122" name="Google Shape;122;p20"/>
          <p:cNvSpPr/>
          <p:nvPr/>
        </p:nvSpPr>
        <p:spPr>
          <a:xfrm flipH="1">
            <a:off x="50" y="4834275"/>
            <a:ext cx="4572000" cy="309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20"/>
          <p:cNvSpPr/>
          <p:nvPr/>
        </p:nvSpPr>
        <p:spPr>
          <a:xfrm flipH="1">
            <a:off x="4572000" y="4834275"/>
            <a:ext cx="4572000" cy="3093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sp>
        <p:nvSpPr>
          <p:cNvPr id="13" name="Google Shape;13;p3"/>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SzPts val="1400"/>
              <a:buFont typeface="Barlow"/>
              <a:buChar char="●"/>
              <a:defRPr sz="1200"/>
            </a:lvl1pPr>
            <a:lvl2pPr indent="-317500" lvl="1" marL="914400" rtl="0" algn="l">
              <a:lnSpc>
                <a:spcPct val="100000"/>
              </a:lnSpc>
              <a:spcBef>
                <a:spcPts val="1600"/>
              </a:spcBef>
              <a:spcAft>
                <a:spcPts val="0"/>
              </a:spcAft>
              <a:buSzPts val="1400"/>
              <a:buFont typeface="Barlow"/>
              <a:buChar char="○"/>
              <a:defRPr sz="1200"/>
            </a:lvl2pPr>
            <a:lvl3pPr indent="-317500" lvl="2" marL="1371600" rtl="0" algn="l">
              <a:lnSpc>
                <a:spcPct val="100000"/>
              </a:lnSpc>
              <a:spcBef>
                <a:spcPts val="1600"/>
              </a:spcBef>
              <a:spcAft>
                <a:spcPts val="0"/>
              </a:spcAft>
              <a:buClr>
                <a:schemeClr val="lt1"/>
              </a:buClr>
              <a:buSzPts val="1400"/>
              <a:buFont typeface="Barlow"/>
              <a:buChar char="■"/>
              <a:defRPr/>
            </a:lvl3pPr>
            <a:lvl4pPr indent="-317500" lvl="3" marL="1828800" rtl="0" algn="l">
              <a:lnSpc>
                <a:spcPct val="100000"/>
              </a:lnSpc>
              <a:spcBef>
                <a:spcPts val="1600"/>
              </a:spcBef>
              <a:spcAft>
                <a:spcPts val="0"/>
              </a:spcAft>
              <a:buClr>
                <a:schemeClr val="lt1"/>
              </a:buClr>
              <a:buSzPts val="1400"/>
              <a:buFont typeface="Barlow"/>
              <a:buChar char="●"/>
              <a:defRPr/>
            </a:lvl4pPr>
            <a:lvl5pPr indent="-317500" lvl="4" marL="2286000" rtl="0" algn="l">
              <a:lnSpc>
                <a:spcPct val="100000"/>
              </a:lnSpc>
              <a:spcBef>
                <a:spcPts val="1600"/>
              </a:spcBef>
              <a:spcAft>
                <a:spcPts val="0"/>
              </a:spcAft>
              <a:buClr>
                <a:schemeClr val="lt1"/>
              </a:buClr>
              <a:buSzPts val="1400"/>
              <a:buFont typeface="Barlow"/>
              <a:buChar char="○"/>
              <a:defRPr/>
            </a:lvl5pPr>
            <a:lvl6pPr indent="-317500" lvl="5" marL="2743200" rtl="0" algn="l">
              <a:lnSpc>
                <a:spcPct val="100000"/>
              </a:lnSpc>
              <a:spcBef>
                <a:spcPts val="1600"/>
              </a:spcBef>
              <a:spcAft>
                <a:spcPts val="0"/>
              </a:spcAft>
              <a:buClr>
                <a:schemeClr val="lt1"/>
              </a:buClr>
              <a:buSzPts val="1400"/>
              <a:buFont typeface="Barlow"/>
              <a:buChar char="■"/>
              <a:defRPr/>
            </a:lvl6pPr>
            <a:lvl7pPr indent="-317500" lvl="6" marL="3200400" rtl="0" algn="l">
              <a:lnSpc>
                <a:spcPct val="100000"/>
              </a:lnSpc>
              <a:spcBef>
                <a:spcPts val="1600"/>
              </a:spcBef>
              <a:spcAft>
                <a:spcPts val="0"/>
              </a:spcAft>
              <a:buClr>
                <a:schemeClr val="lt1"/>
              </a:buClr>
              <a:buSzPts val="1400"/>
              <a:buFont typeface="Barlow"/>
              <a:buChar char="●"/>
              <a:defRPr/>
            </a:lvl7pPr>
            <a:lvl8pPr indent="-317500" lvl="7" marL="3657600" rtl="0" algn="l">
              <a:lnSpc>
                <a:spcPct val="100000"/>
              </a:lnSpc>
              <a:spcBef>
                <a:spcPts val="1600"/>
              </a:spcBef>
              <a:spcAft>
                <a:spcPts val="0"/>
              </a:spcAft>
              <a:buClr>
                <a:schemeClr val="lt1"/>
              </a:buClr>
              <a:buSzPts val="1400"/>
              <a:buFont typeface="Barlow"/>
              <a:buChar char="○"/>
              <a:defRPr/>
            </a:lvl8pPr>
            <a:lvl9pPr indent="-317500" lvl="8" marL="4114800" rtl="0" algn="l">
              <a:lnSpc>
                <a:spcPct val="100000"/>
              </a:lnSpc>
              <a:spcBef>
                <a:spcPts val="1600"/>
              </a:spcBef>
              <a:spcAft>
                <a:spcPts val="1600"/>
              </a:spcAft>
              <a:buClr>
                <a:schemeClr val="lt1"/>
              </a:buClr>
              <a:buSzPts val="1400"/>
              <a:buFont typeface="Barlow"/>
              <a:buChar char="■"/>
              <a:defRPr/>
            </a:lvl9pPr>
          </a:lstStyle>
          <a:p/>
        </p:txBody>
      </p:sp>
      <p:sp>
        <p:nvSpPr>
          <p:cNvPr id="14" name="Google Shape;14;p3"/>
          <p:cNvSpPr txBox="1"/>
          <p:nvPr>
            <p:ph type="title"/>
          </p:nvPr>
        </p:nvSpPr>
        <p:spPr>
          <a:xfrm>
            <a:off x="713225" y="384048"/>
            <a:ext cx="77175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solidFill>
                  <a:schemeClr val="accent1"/>
                </a:solidFill>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3">
    <p:spTree>
      <p:nvGrpSpPr>
        <p:cNvPr id="124" name="Shape 124"/>
        <p:cNvGrpSpPr/>
        <p:nvPr/>
      </p:nvGrpSpPr>
      <p:grpSpPr>
        <a:xfrm>
          <a:off x="0" y="0"/>
          <a:ext cx="0" cy="0"/>
          <a:chOff x="0" y="0"/>
          <a:chExt cx="0" cy="0"/>
        </a:xfrm>
      </p:grpSpPr>
      <p:sp>
        <p:nvSpPr>
          <p:cNvPr id="125" name="Google Shape;125;p21"/>
          <p:cNvSpPr txBox="1"/>
          <p:nvPr>
            <p:ph type="title"/>
          </p:nvPr>
        </p:nvSpPr>
        <p:spPr>
          <a:xfrm>
            <a:off x="717800" y="383175"/>
            <a:ext cx="7708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lgn="l">
              <a:lnSpc>
                <a:spcPct val="100000"/>
              </a:lnSpc>
              <a:spcBef>
                <a:spcPts val="0"/>
              </a:spcBef>
              <a:spcAft>
                <a:spcPts val="0"/>
              </a:spcAft>
              <a:buSzPts val="2800"/>
              <a:buFont typeface="Montserrat"/>
              <a:buNone/>
              <a:defRPr>
                <a:latin typeface="Montserrat"/>
                <a:ea typeface="Montserrat"/>
                <a:cs typeface="Montserrat"/>
                <a:sym typeface="Montserrat"/>
              </a:defRPr>
            </a:lvl2pPr>
            <a:lvl3pPr lvl="2" rtl="0" algn="l">
              <a:lnSpc>
                <a:spcPct val="100000"/>
              </a:lnSpc>
              <a:spcBef>
                <a:spcPts val="0"/>
              </a:spcBef>
              <a:spcAft>
                <a:spcPts val="0"/>
              </a:spcAft>
              <a:buSzPts val="2800"/>
              <a:buFont typeface="Montserrat"/>
              <a:buNone/>
              <a:defRPr>
                <a:latin typeface="Montserrat"/>
                <a:ea typeface="Montserrat"/>
                <a:cs typeface="Montserrat"/>
                <a:sym typeface="Montserrat"/>
              </a:defRPr>
            </a:lvl3pPr>
            <a:lvl4pPr lvl="3" rtl="0" algn="l">
              <a:lnSpc>
                <a:spcPct val="100000"/>
              </a:lnSpc>
              <a:spcBef>
                <a:spcPts val="0"/>
              </a:spcBef>
              <a:spcAft>
                <a:spcPts val="0"/>
              </a:spcAft>
              <a:buSzPts val="2800"/>
              <a:buFont typeface="Montserrat"/>
              <a:buNone/>
              <a:defRPr>
                <a:latin typeface="Montserrat"/>
                <a:ea typeface="Montserrat"/>
                <a:cs typeface="Montserrat"/>
                <a:sym typeface="Montserrat"/>
              </a:defRPr>
            </a:lvl4pPr>
            <a:lvl5pPr lvl="4" rtl="0" algn="l">
              <a:lnSpc>
                <a:spcPct val="100000"/>
              </a:lnSpc>
              <a:spcBef>
                <a:spcPts val="0"/>
              </a:spcBef>
              <a:spcAft>
                <a:spcPts val="0"/>
              </a:spcAft>
              <a:buSzPts val="2800"/>
              <a:buFont typeface="Montserrat"/>
              <a:buNone/>
              <a:defRPr>
                <a:latin typeface="Montserrat"/>
                <a:ea typeface="Montserrat"/>
                <a:cs typeface="Montserrat"/>
                <a:sym typeface="Montserrat"/>
              </a:defRPr>
            </a:lvl5pPr>
            <a:lvl6pPr lvl="5" rtl="0" algn="l">
              <a:lnSpc>
                <a:spcPct val="100000"/>
              </a:lnSpc>
              <a:spcBef>
                <a:spcPts val="0"/>
              </a:spcBef>
              <a:spcAft>
                <a:spcPts val="0"/>
              </a:spcAft>
              <a:buSzPts val="2800"/>
              <a:buFont typeface="Montserrat"/>
              <a:buNone/>
              <a:defRPr>
                <a:latin typeface="Montserrat"/>
                <a:ea typeface="Montserrat"/>
                <a:cs typeface="Montserrat"/>
                <a:sym typeface="Montserrat"/>
              </a:defRPr>
            </a:lvl6pPr>
            <a:lvl7pPr lvl="6" rtl="0" algn="l">
              <a:lnSpc>
                <a:spcPct val="100000"/>
              </a:lnSpc>
              <a:spcBef>
                <a:spcPts val="0"/>
              </a:spcBef>
              <a:spcAft>
                <a:spcPts val="0"/>
              </a:spcAft>
              <a:buSzPts val="2800"/>
              <a:buFont typeface="Montserrat"/>
              <a:buNone/>
              <a:defRPr>
                <a:latin typeface="Montserrat"/>
                <a:ea typeface="Montserrat"/>
                <a:cs typeface="Montserrat"/>
                <a:sym typeface="Montserrat"/>
              </a:defRPr>
            </a:lvl7pPr>
            <a:lvl8pPr lvl="7" rtl="0" algn="l">
              <a:lnSpc>
                <a:spcPct val="100000"/>
              </a:lnSpc>
              <a:spcBef>
                <a:spcPts val="0"/>
              </a:spcBef>
              <a:spcAft>
                <a:spcPts val="0"/>
              </a:spcAft>
              <a:buSzPts val="2800"/>
              <a:buFont typeface="Montserrat"/>
              <a:buNone/>
              <a:defRPr>
                <a:latin typeface="Montserrat"/>
                <a:ea typeface="Montserrat"/>
                <a:cs typeface="Montserrat"/>
                <a:sym typeface="Montserrat"/>
              </a:defRPr>
            </a:lvl8pPr>
            <a:lvl9pPr lvl="8" rtl="0" algn="l">
              <a:lnSpc>
                <a:spcPct val="100000"/>
              </a:lnSpc>
              <a:spcBef>
                <a:spcPts val="0"/>
              </a:spcBef>
              <a:spcAft>
                <a:spcPts val="0"/>
              </a:spcAft>
              <a:buSzPts val="2800"/>
              <a:buFont typeface="Montserrat"/>
              <a:buNone/>
              <a:defRPr>
                <a:latin typeface="Montserrat"/>
                <a:ea typeface="Montserrat"/>
                <a:cs typeface="Montserrat"/>
                <a:sym typeface="Montserrat"/>
              </a:defRPr>
            </a:lvl9pPr>
          </a:lstStyle>
          <a:p/>
        </p:txBody>
      </p:sp>
      <p:sp>
        <p:nvSpPr>
          <p:cNvPr id="126" name="Google Shape;126;p21"/>
          <p:cNvSpPr txBox="1"/>
          <p:nvPr>
            <p:ph idx="1" type="subTitle"/>
          </p:nvPr>
        </p:nvSpPr>
        <p:spPr>
          <a:xfrm>
            <a:off x="1454225" y="3391300"/>
            <a:ext cx="2261700" cy="408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b="1">
                <a:solidFill>
                  <a:schemeClr val="accent1"/>
                </a:solidFill>
              </a:defRPr>
            </a:lvl1pPr>
            <a:lvl2pPr lvl="1" rtl="0" algn="ctr">
              <a:lnSpc>
                <a:spcPct val="100000"/>
              </a:lnSpc>
              <a:spcBef>
                <a:spcPts val="1600"/>
              </a:spcBef>
              <a:spcAft>
                <a:spcPts val="0"/>
              </a:spcAft>
              <a:buSzPts val="1400"/>
              <a:buNone/>
              <a:defRPr b="1">
                <a:solidFill>
                  <a:schemeClr val="accent1"/>
                </a:solidFill>
              </a:defRPr>
            </a:lvl2pPr>
            <a:lvl3pPr lvl="2" rtl="0" algn="ctr">
              <a:lnSpc>
                <a:spcPct val="100000"/>
              </a:lnSpc>
              <a:spcBef>
                <a:spcPts val="1600"/>
              </a:spcBef>
              <a:spcAft>
                <a:spcPts val="0"/>
              </a:spcAft>
              <a:buSzPts val="1400"/>
              <a:buNone/>
              <a:defRPr b="1">
                <a:solidFill>
                  <a:schemeClr val="accent1"/>
                </a:solidFill>
              </a:defRPr>
            </a:lvl3pPr>
            <a:lvl4pPr lvl="3" rtl="0" algn="ctr">
              <a:lnSpc>
                <a:spcPct val="100000"/>
              </a:lnSpc>
              <a:spcBef>
                <a:spcPts val="1600"/>
              </a:spcBef>
              <a:spcAft>
                <a:spcPts val="0"/>
              </a:spcAft>
              <a:buSzPts val="1400"/>
              <a:buNone/>
              <a:defRPr b="1">
                <a:solidFill>
                  <a:schemeClr val="accent1"/>
                </a:solidFill>
              </a:defRPr>
            </a:lvl4pPr>
            <a:lvl5pPr lvl="4" rtl="0" algn="ctr">
              <a:lnSpc>
                <a:spcPct val="100000"/>
              </a:lnSpc>
              <a:spcBef>
                <a:spcPts val="1600"/>
              </a:spcBef>
              <a:spcAft>
                <a:spcPts val="0"/>
              </a:spcAft>
              <a:buSzPts val="1400"/>
              <a:buNone/>
              <a:defRPr b="1">
                <a:solidFill>
                  <a:schemeClr val="accent1"/>
                </a:solidFill>
              </a:defRPr>
            </a:lvl5pPr>
            <a:lvl6pPr lvl="5" rtl="0" algn="ctr">
              <a:lnSpc>
                <a:spcPct val="100000"/>
              </a:lnSpc>
              <a:spcBef>
                <a:spcPts val="1600"/>
              </a:spcBef>
              <a:spcAft>
                <a:spcPts val="0"/>
              </a:spcAft>
              <a:buSzPts val="1400"/>
              <a:buNone/>
              <a:defRPr b="1">
                <a:solidFill>
                  <a:schemeClr val="accent1"/>
                </a:solidFill>
              </a:defRPr>
            </a:lvl6pPr>
            <a:lvl7pPr lvl="6" rtl="0" algn="ctr">
              <a:lnSpc>
                <a:spcPct val="100000"/>
              </a:lnSpc>
              <a:spcBef>
                <a:spcPts val="1600"/>
              </a:spcBef>
              <a:spcAft>
                <a:spcPts val="0"/>
              </a:spcAft>
              <a:buSzPts val="1400"/>
              <a:buNone/>
              <a:defRPr b="1">
                <a:solidFill>
                  <a:schemeClr val="accent1"/>
                </a:solidFill>
              </a:defRPr>
            </a:lvl7pPr>
            <a:lvl8pPr lvl="7" rtl="0" algn="ctr">
              <a:lnSpc>
                <a:spcPct val="100000"/>
              </a:lnSpc>
              <a:spcBef>
                <a:spcPts val="1600"/>
              </a:spcBef>
              <a:spcAft>
                <a:spcPts val="0"/>
              </a:spcAft>
              <a:buSzPts val="1400"/>
              <a:buNone/>
              <a:defRPr b="1">
                <a:solidFill>
                  <a:schemeClr val="accent1"/>
                </a:solidFill>
              </a:defRPr>
            </a:lvl8pPr>
            <a:lvl9pPr lvl="8" rtl="0" algn="ctr">
              <a:lnSpc>
                <a:spcPct val="100000"/>
              </a:lnSpc>
              <a:spcBef>
                <a:spcPts val="1600"/>
              </a:spcBef>
              <a:spcAft>
                <a:spcPts val="1600"/>
              </a:spcAft>
              <a:buSzPts val="1400"/>
              <a:buNone/>
              <a:defRPr b="1">
                <a:solidFill>
                  <a:schemeClr val="accent1"/>
                </a:solidFill>
              </a:defRPr>
            </a:lvl9pPr>
          </a:lstStyle>
          <a:p/>
        </p:txBody>
      </p:sp>
      <p:sp>
        <p:nvSpPr>
          <p:cNvPr id="127" name="Google Shape;127;p21"/>
          <p:cNvSpPr txBox="1"/>
          <p:nvPr>
            <p:ph idx="2" type="subTitle"/>
          </p:nvPr>
        </p:nvSpPr>
        <p:spPr>
          <a:xfrm>
            <a:off x="1454225" y="3766750"/>
            <a:ext cx="2261700" cy="723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gn="ctr">
              <a:lnSpc>
                <a:spcPct val="100000"/>
              </a:lnSpc>
              <a:spcBef>
                <a:spcPts val="0"/>
              </a:spcBef>
              <a:spcAft>
                <a:spcPts val="0"/>
              </a:spcAft>
              <a:buSzPts val="1400"/>
              <a:buNone/>
              <a:defRPr sz="1400">
                <a:solidFill>
                  <a:schemeClr val="dk1"/>
                </a:solidFill>
              </a:defRPr>
            </a:lvl2pPr>
            <a:lvl3pPr lvl="2" rtl="0" algn="ctr">
              <a:lnSpc>
                <a:spcPct val="100000"/>
              </a:lnSpc>
              <a:spcBef>
                <a:spcPts val="0"/>
              </a:spcBef>
              <a:spcAft>
                <a:spcPts val="0"/>
              </a:spcAft>
              <a:buSzPts val="1400"/>
              <a:buNone/>
              <a:defRPr sz="1400">
                <a:solidFill>
                  <a:schemeClr val="dk1"/>
                </a:solidFill>
              </a:defRPr>
            </a:lvl3pPr>
            <a:lvl4pPr lvl="3" rtl="0" algn="ctr">
              <a:lnSpc>
                <a:spcPct val="100000"/>
              </a:lnSpc>
              <a:spcBef>
                <a:spcPts val="0"/>
              </a:spcBef>
              <a:spcAft>
                <a:spcPts val="0"/>
              </a:spcAft>
              <a:buSzPts val="1400"/>
              <a:buNone/>
              <a:defRPr sz="1400">
                <a:solidFill>
                  <a:schemeClr val="dk1"/>
                </a:solidFill>
              </a:defRPr>
            </a:lvl4pPr>
            <a:lvl5pPr lvl="4" rtl="0" algn="ctr">
              <a:lnSpc>
                <a:spcPct val="100000"/>
              </a:lnSpc>
              <a:spcBef>
                <a:spcPts val="0"/>
              </a:spcBef>
              <a:spcAft>
                <a:spcPts val="0"/>
              </a:spcAft>
              <a:buSzPts val="1400"/>
              <a:buNone/>
              <a:defRPr sz="1400">
                <a:solidFill>
                  <a:schemeClr val="dk1"/>
                </a:solidFill>
              </a:defRPr>
            </a:lvl5pPr>
            <a:lvl6pPr lvl="5" rtl="0" algn="ctr">
              <a:lnSpc>
                <a:spcPct val="100000"/>
              </a:lnSpc>
              <a:spcBef>
                <a:spcPts val="0"/>
              </a:spcBef>
              <a:spcAft>
                <a:spcPts val="0"/>
              </a:spcAft>
              <a:buSzPts val="1400"/>
              <a:buNone/>
              <a:defRPr sz="1400">
                <a:solidFill>
                  <a:schemeClr val="dk1"/>
                </a:solidFill>
              </a:defRPr>
            </a:lvl6pPr>
            <a:lvl7pPr lvl="6" rtl="0" algn="ctr">
              <a:lnSpc>
                <a:spcPct val="100000"/>
              </a:lnSpc>
              <a:spcBef>
                <a:spcPts val="0"/>
              </a:spcBef>
              <a:spcAft>
                <a:spcPts val="0"/>
              </a:spcAft>
              <a:buSzPts val="1400"/>
              <a:buNone/>
              <a:defRPr sz="1400">
                <a:solidFill>
                  <a:schemeClr val="dk1"/>
                </a:solidFill>
              </a:defRPr>
            </a:lvl7pPr>
            <a:lvl8pPr lvl="7" rtl="0" algn="ctr">
              <a:lnSpc>
                <a:spcPct val="100000"/>
              </a:lnSpc>
              <a:spcBef>
                <a:spcPts val="0"/>
              </a:spcBef>
              <a:spcAft>
                <a:spcPts val="0"/>
              </a:spcAft>
              <a:buSzPts val="1400"/>
              <a:buNone/>
              <a:defRPr sz="1400">
                <a:solidFill>
                  <a:schemeClr val="dk1"/>
                </a:solidFill>
              </a:defRPr>
            </a:lvl8pPr>
            <a:lvl9pPr lvl="8" rtl="0" algn="ctr">
              <a:lnSpc>
                <a:spcPct val="100000"/>
              </a:lnSpc>
              <a:spcBef>
                <a:spcPts val="0"/>
              </a:spcBef>
              <a:spcAft>
                <a:spcPts val="0"/>
              </a:spcAft>
              <a:buSzPts val="1400"/>
              <a:buNone/>
              <a:defRPr sz="1400">
                <a:solidFill>
                  <a:schemeClr val="dk1"/>
                </a:solidFill>
              </a:defRPr>
            </a:lvl9pPr>
          </a:lstStyle>
          <a:p/>
        </p:txBody>
      </p:sp>
      <p:sp>
        <p:nvSpPr>
          <p:cNvPr id="128" name="Google Shape;128;p21"/>
          <p:cNvSpPr txBox="1"/>
          <p:nvPr>
            <p:ph idx="3" type="subTitle"/>
          </p:nvPr>
        </p:nvSpPr>
        <p:spPr>
          <a:xfrm>
            <a:off x="5427875" y="3391300"/>
            <a:ext cx="2261700" cy="408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b="1">
                <a:solidFill>
                  <a:schemeClr val="accent1"/>
                </a:solidFill>
              </a:defRPr>
            </a:lvl1pPr>
            <a:lvl2pPr lvl="1" rtl="0" algn="ctr">
              <a:lnSpc>
                <a:spcPct val="100000"/>
              </a:lnSpc>
              <a:spcBef>
                <a:spcPts val="1600"/>
              </a:spcBef>
              <a:spcAft>
                <a:spcPts val="0"/>
              </a:spcAft>
              <a:buSzPts val="1400"/>
              <a:buNone/>
              <a:defRPr b="1">
                <a:solidFill>
                  <a:schemeClr val="accent1"/>
                </a:solidFill>
              </a:defRPr>
            </a:lvl2pPr>
            <a:lvl3pPr lvl="2" rtl="0" algn="ctr">
              <a:lnSpc>
                <a:spcPct val="100000"/>
              </a:lnSpc>
              <a:spcBef>
                <a:spcPts val="1600"/>
              </a:spcBef>
              <a:spcAft>
                <a:spcPts val="0"/>
              </a:spcAft>
              <a:buSzPts val="1400"/>
              <a:buNone/>
              <a:defRPr b="1">
                <a:solidFill>
                  <a:schemeClr val="accent1"/>
                </a:solidFill>
              </a:defRPr>
            </a:lvl3pPr>
            <a:lvl4pPr lvl="3" rtl="0" algn="ctr">
              <a:lnSpc>
                <a:spcPct val="100000"/>
              </a:lnSpc>
              <a:spcBef>
                <a:spcPts val="1600"/>
              </a:spcBef>
              <a:spcAft>
                <a:spcPts val="0"/>
              </a:spcAft>
              <a:buSzPts val="1400"/>
              <a:buNone/>
              <a:defRPr b="1">
                <a:solidFill>
                  <a:schemeClr val="accent1"/>
                </a:solidFill>
              </a:defRPr>
            </a:lvl4pPr>
            <a:lvl5pPr lvl="4" rtl="0" algn="ctr">
              <a:lnSpc>
                <a:spcPct val="100000"/>
              </a:lnSpc>
              <a:spcBef>
                <a:spcPts val="1600"/>
              </a:spcBef>
              <a:spcAft>
                <a:spcPts val="0"/>
              </a:spcAft>
              <a:buSzPts val="1400"/>
              <a:buNone/>
              <a:defRPr b="1">
                <a:solidFill>
                  <a:schemeClr val="accent1"/>
                </a:solidFill>
              </a:defRPr>
            </a:lvl5pPr>
            <a:lvl6pPr lvl="5" rtl="0" algn="ctr">
              <a:lnSpc>
                <a:spcPct val="100000"/>
              </a:lnSpc>
              <a:spcBef>
                <a:spcPts val="1600"/>
              </a:spcBef>
              <a:spcAft>
                <a:spcPts val="0"/>
              </a:spcAft>
              <a:buSzPts val="1400"/>
              <a:buNone/>
              <a:defRPr b="1">
                <a:solidFill>
                  <a:schemeClr val="accent1"/>
                </a:solidFill>
              </a:defRPr>
            </a:lvl6pPr>
            <a:lvl7pPr lvl="6" rtl="0" algn="ctr">
              <a:lnSpc>
                <a:spcPct val="100000"/>
              </a:lnSpc>
              <a:spcBef>
                <a:spcPts val="1600"/>
              </a:spcBef>
              <a:spcAft>
                <a:spcPts val="0"/>
              </a:spcAft>
              <a:buSzPts val="1400"/>
              <a:buNone/>
              <a:defRPr b="1">
                <a:solidFill>
                  <a:schemeClr val="accent1"/>
                </a:solidFill>
              </a:defRPr>
            </a:lvl7pPr>
            <a:lvl8pPr lvl="7" rtl="0" algn="ctr">
              <a:lnSpc>
                <a:spcPct val="100000"/>
              </a:lnSpc>
              <a:spcBef>
                <a:spcPts val="1600"/>
              </a:spcBef>
              <a:spcAft>
                <a:spcPts val="0"/>
              </a:spcAft>
              <a:buSzPts val="1400"/>
              <a:buNone/>
              <a:defRPr b="1">
                <a:solidFill>
                  <a:schemeClr val="accent1"/>
                </a:solidFill>
              </a:defRPr>
            </a:lvl8pPr>
            <a:lvl9pPr lvl="8" rtl="0" algn="ctr">
              <a:lnSpc>
                <a:spcPct val="100000"/>
              </a:lnSpc>
              <a:spcBef>
                <a:spcPts val="1600"/>
              </a:spcBef>
              <a:spcAft>
                <a:spcPts val="1600"/>
              </a:spcAft>
              <a:buSzPts val="1400"/>
              <a:buNone/>
              <a:defRPr b="1">
                <a:solidFill>
                  <a:schemeClr val="accent1"/>
                </a:solidFill>
              </a:defRPr>
            </a:lvl9pPr>
          </a:lstStyle>
          <a:p/>
        </p:txBody>
      </p:sp>
      <p:sp>
        <p:nvSpPr>
          <p:cNvPr id="129" name="Google Shape;129;p21"/>
          <p:cNvSpPr txBox="1"/>
          <p:nvPr>
            <p:ph idx="4" type="subTitle"/>
          </p:nvPr>
        </p:nvSpPr>
        <p:spPr>
          <a:xfrm>
            <a:off x="5427875" y="3766750"/>
            <a:ext cx="2261700" cy="723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gn="ctr">
              <a:lnSpc>
                <a:spcPct val="100000"/>
              </a:lnSpc>
              <a:spcBef>
                <a:spcPts val="0"/>
              </a:spcBef>
              <a:spcAft>
                <a:spcPts val="0"/>
              </a:spcAft>
              <a:buSzPts val="1400"/>
              <a:buNone/>
              <a:defRPr sz="1400">
                <a:solidFill>
                  <a:schemeClr val="dk1"/>
                </a:solidFill>
              </a:defRPr>
            </a:lvl2pPr>
            <a:lvl3pPr lvl="2" rtl="0" algn="ctr">
              <a:lnSpc>
                <a:spcPct val="100000"/>
              </a:lnSpc>
              <a:spcBef>
                <a:spcPts val="0"/>
              </a:spcBef>
              <a:spcAft>
                <a:spcPts val="0"/>
              </a:spcAft>
              <a:buSzPts val="1400"/>
              <a:buNone/>
              <a:defRPr sz="1400">
                <a:solidFill>
                  <a:schemeClr val="dk1"/>
                </a:solidFill>
              </a:defRPr>
            </a:lvl3pPr>
            <a:lvl4pPr lvl="3" rtl="0" algn="ctr">
              <a:lnSpc>
                <a:spcPct val="100000"/>
              </a:lnSpc>
              <a:spcBef>
                <a:spcPts val="0"/>
              </a:spcBef>
              <a:spcAft>
                <a:spcPts val="0"/>
              </a:spcAft>
              <a:buSzPts val="1400"/>
              <a:buNone/>
              <a:defRPr sz="1400">
                <a:solidFill>
                  <a:schemeClr val="dk1"/>
                </a:solidFill>
              </a:defRPr>
            </a:lvl4pPr>
            <a:lvl5pPr lvl="4" rtl="0" algn="ctr">
              <a:lnSpc>
                <a:spcPct val="100000"/>
              </a:lnSpc>
              <a:spcBef>
                <a:spcPts val="0"/>
              </a:spcBef>
              <a:spcAft>
                <a:spcPts val="0"/>
              </a:spcAft>
              <a:buSzPts val="1400"/>
              <a:buNone/>
              <a:defRPr sz="1400">
                <a:solidFill>
                  <a:schemeClr val="dk1"/>
                </a:solidFill>
              </a:defRPr>
            </a:lvl5pPr>
            <a:lvl6pPr lvl="5" rtl="0" algn="ctr">
              <a:lnSpc>
                <a:spcPct val="100000"/>
              </a:lnSpc>
              <a:spcBef>
                <a:spcPts val="0"/>
              </a:spcBef>
              <a:spcAft>
                <a:spcPts val="0"/>
              </a:spcAft>
              <a:buSzPts val="1400"/>
              <a:buNone/>
              <a:defRPr sz="1400">
                <a:solidFill>
                  <a:schemeClr val="dk1"/>
                </a:solidFill>
              </a:defRPr>
            </a:lvl6pPr>
            <a:lvl7pPr lvl="6" rtl="0" algn="ctr">
              <a:lnSpc>
                <a:spcPct val="100000"/>
              </a:lnSpc>
              <a:spcBef>
                <a:spcPts val="0"/>
              </a:spcBef>
              <a:spcAft>
                <a:spcPts val="0"/>
              </a:spcAft>
              <a:buSzPts val="1400"/>
              <a:buNone/>
              <a:defRPr sz="1400">
                <a:solidFill>
                  <a:schemeClr val="dk1"/>
                </a:solidFill>
              </a:defRPr>
            </a:lvl7pPr>
            <a:lvl8pPr lvl="7" rtl="0" algn="ctr">
              <a:lnSpc>
                <a:spcPct val="100000"/>
              </a:lnSpc>
              <a:spcBef>
                <a:spcPts val="0"/>
              </a:spcBef>
              <a:spcAft>
                <a:spcPts val="0"/>
              </a:spcAft>
              <a:buSzPts val="1400"/>
              <a:buNone/>
              <a:defRPr sz="1400">
                <a:solidFill>
                  <a:schemeClr val="dk1"/>
                </a:solidFill>
              </a:defRPr>
            </a:lvl8pPr>
            <a:lvl9pPr lvl="8" rtl="0" algn="ctr">
              <a:lnSpc>
                <a:spcPct val="100000"/>
              </a:lnSpc>
              <a:spcBef>
                <a:spcPts val="0"/>
              </a:spcBef>
              <a:spcAft>
                <a:spcPts val="0"/>
              </a:spcAft>
              <a:buSzPts val="1400"/>
              <a:buNone/>
              <a:defRPr sz="1400">
                <a:solidFill>
                  <a:schemeClr val="dk1"/>
                </a:solidFill>
              </a:defRPr>
            </a:lvl9pPr>
          </a:lstStyle>
          <a:p/>
        </p:txBody>
      </p:sp>
      <p:sp>
        <p:nvSpPr>
          <p:cNvPr id="130" name="Google Shape;130;p21"/>
          <p:cNvSpPr/>
          <p:nvPr/>
        </p:nvSpPr>
        <p:spPr>
          <a:xfrm rot="5400000">
            <a:off x="-2131350" y="2050000"/>
            <a:ext cx="4572000" cy="3093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4">
    <p:spTree>
      <p:nvGrpSpPr>
        <p:cNvPr id="131" name="Shape 131"/>
        <p:cNvGrpSpPr/>
        <p:nvPr/>
      </p:nvGrpSpPr>
      <p:grpSpPr>
        <a:xfrm>
          <a:off x="0" y="0"/>
          <a:ext cx="0" cy="0"/>
          <a:chOff x="0" y="0"/>
          <a:chExt cx="0" cy="0"/>
        </a:xfrm>
      </p:grpSpPr>
      <p:sp>
        <p:nvSpPr>
          <p:cNvPr id="132" name="Google Shape;132;p22"/>
          <p:cNvSpPr txBox="1"/>
          <p:nvPr>
            <p:ph idx="1" type="subTitle"/>
          </p:nvPr>
        </p:nvSpPr>
        <p:spPr>
          <a:xfrm>
            <a:off x="5951340" y="1570850"/>
            <a:ext cx="2479500" cy="4239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b="1">
                <a:solidFill>
                  <a:schemeClr val="accent1"/>
                </a:solidFill>
              </a:defRPr>
            </a:lvl1pPr>
            <a:lvl2pPr lvl="1" rtl="0" algn="r">
              <a:lnSpc>
                <a:spcPct val="100000"/>
              </a:lnSpc>
              <a:spcBef>
                <a:spcPts val="1600"/>
              </a:spcBef>
              <a:spcAft>
                <a:spcPts val="0"/>
              </a:spcAft>
              <a:buSzPts val="1400"/>
              <a:buNone/>
              <a:defRPr b="1">
                <a:solidFill>
                  <a:schemeClr val="accent1"/>
                </a:solidFill>
              </a:defRPr>
            </a:lvl2pPr>
            <a:lvl3pPr lvl="2" rtl="0" algn="r">
              <a:lnSpc>
                <a:spcPct val="100000"/>
              </a:lnSpc>
              <a:spcBef>
                <a:spcPts val="1600"/>
              </a:spcBef>
              <a:spcAft>
                <a:spcPts val="0"/>
              </a:spcAft>
              <a:buSzPts val="1400"/>
              <a:buNone/>
              <a:defRPr b="1">
                <a:solidFill>
                  <a:schemeClr val="accent1"/>
                </a:solidFill>
              </a:defRPr>
            </a:lvl3pPr>
            <a:lvl4pPr lvl="3" rtl="0" algn="r">
              <a:lnSpc>
                <a:spcPct val="100000"/>
              </a:lnSpc>
              <a:spcBef>
                <a:spcPts val="1600"/>
              </a:spcBef>
              <a:spcAft>
                <a:spcPts val="0"/>
              </a:spcAft>
              <a:buSzPts val="1400"/>
              <a:buNone/>
              <a:defRPr b="1">
                <a:solidFill>
                  <a:schemeClr val="accent1"/>
                </a:solidFill>
              </a:defRPr>
            </a:lvl4pPr>
            <a:lvl5pPr lvl="4" rtl="0" algn="r">
              <a:lnSpc>
                <a:spcPct val="100000"/>
              </a:lnSpc>
              <a:spcBef>
                <a:spcPts val="1600"/>
              </a:spcBef>
              <a:spcAft>
                <a:spcPts val="0"/>
              </a:spcAft>
              <a:buSzPts val="1400"/>
              <a:buNone/>
              <a:defRPr b="1">
                <a:solidFill>
                  <a:schemeClr val="accent1"/>
                </a:solidFill>
              </a:defRPr>
            </a:lvl5pPr>
            <a:lvl6pPr lvl="5" rtl="0" algn="r">
              <a:lnSpc>
                <a:spcPct val="100000"/>
              </a:lnSpc>
              <a:spcBef>
                <a:spcPts val="1600"/>
              </a:spcBef>
              <a:spcAft>
                <a:spcPts val="0"/>
              </a:spcAft>
              <a:buSzPts val="1400"/>
              <a:buNone/>
              <a:defRPr b="1">
                <a:solidFill>
                  <a:schemeClr val="accent1"/>
                </a:solidFill>
              </a:defRPr>
            </a:lvl6pPr>
            <a:lvl7pPr lvl="6" rtl="0" algn="r">
              <a:lnSpc>
                <a:spcPct val="100000"/>
              </a:lnSpc>
              <a:spcBef>
                <a:spcPts val="1600"/>
              </a:spcBef>
              <a:spcAft>
                <a:spcPts val="0"/>
              </a:spcAft>
              <a:buSzPts val="1400"/>
              <a:buNone/>
              <a:defRPr b="1">
                <a:solidFill>
                  <a:schemeClr val="accent1"/>
                </a:solidFill>
              </a:defRPr>
            </a:lvl7pPr>
            <a:lvl8pPr lvl="7" rtl="0" algn="r">
              <a:lnSpc>
                <a:spcPct val="100000"/>
              </a:lnSpc>
              <a:spcBef>
                <a:spcPts val="1600"/>
              </a:spcBef>
              <a:spcAft>
                <a:spcPts val="0"/>
              </a:spcAft>
              <a:buSzPts val="1400"/>
              <a:buNone/>
              <a:defRPr b="1">
                <a:solidFill>
                  <a:schemeClr val="accent1"/>
                </a:solidFill>
              </a:defRPr>
            </a:lvl8pPr>
            <a:lvl9pPr lvl="8" rtl="0" algn="r">
              <a:lnSpc>
                <a:spcPct val="100000"/>
              </a:lnSpc>
              <a:spcBef>
                <a:spcPts val="1600"/>
              </a:spcBef>
              <a:spcAft>
                <a:spcPts val="1600"/>
              </a:spcAft>
              <a:buSzPts val="1400"/>
              <a:buNone/>
              <a:defRPr b="1">
                <a:solidFill>
                  <a:schemeClr val="accent1"/>
                </a:solidFill>
              </a:defRPr>
            </a:lvl9pPr>
          </a:lstStyle>
          <a:p/>
        </p:txBody>
      </p:sp>
      <p:sp>
        <p:nvSpPr>
          <p:cNvPr id="133" name="Google Shape;133;p22"/>
          <p:cNvSpPr txBox="1"/>
          <p:nvPr>
            <p:ph idx="2" type="subTitle"/>
          </p:nvPr>
        </p:nvSpPr>
        <p:spPr>
          <a:xfrm>
            <a:off x="5951336" y="1941975"/>
            <a:ext cx="2479500" cy="8727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400">
                <a:solidFill>
                  <a:schemeClr val="dk1"/>
                </a:solidFill>
              </a:defRPr>
            </a:lvl1pPr>
            <a:lvl2pPr lvl="1" rtl="0" algn="r">
              <a:lnSpc>
                <a:spcPct val="100000"/>
              </a:lnSpc>
              <a:spcBef>
                <a:spcPts val="1600"/>
              </a:spcBef>
              <a:spcAft>
                <a:spcPts val="0"/>
              </a:spcAft>
              <a:buSzPts val="1400"/>
              <a:buNone/>
              <a:defRPr sz="1400">
                <a:solidFill>
                  <a:schemeClr val="dk1"/>
                </a:solidFill>
              </a:defRPr>
            </a:lvl2pPr>
            <a:lvl3pPr lvl="2" rtl="0" algn="r">
              <a:lnSpc>
                <a:spcPct val="100000"/>
              </a:lnSpc>
              <a:spcBef>
                <a:spcPts val="1600"/>
              </a:spcBef>
              <a:spcAft>
                <a:spcPts val="0"/>
              </a:spcAft>
              <a:buSzPts val="1400"/>
              <a:buNone/>
              <a:defRPr sz="1400">
                <a:solidFill>
                  <a:schemeClr val="dk1"/>
                </a:solidFill>
              </a:defRPr>
            </a:lvl3pPr>
            <a:lvl4pPr lvl="3" rtl="0" algn="r">
              <a:lnSpc>
                <a:spcPct val="100000"/>
              </a:lnSpc>
              <a:spcBef>
                <a:spcPts val="1600"/>
              </a:spcBef>
              <a:spcAft>
                <a:spcPts val="0"/>
              </a:spcAft>
              <a:buSzPts val="1400"/>
              <a:buNone/>
              <a:defRPr sz="1400">
                <a:solidFill>
                  <a:schemeClr val="dk1"/>
                </a:solidFill>
              </a:defRPr>
            </a:lvl4pPr>
            <a:lvl5pPr lvl="4" rtl="0" algn="r">
              <a:lnSpc>
                <a:spcPct val="100000"/>
              </a:lnSpc>
              <a:spcBef>
                <a:spcPts val="1600"/>
              </a:spcBef>
              <a:spcAft>
                <a:spcPts val="0"/>
              </a:spcAft>
              <a:buSzPts val="1400"/>
              <a:buNone/>
              <a:defRPr sz="1400">
                <a:solidFill>
                  <a:schemeClr val="dk1"/>
                </a:solidFill>
              </a:defRPr>
            </a:lvl5pPr>
            <a:lvl6pPr lvl="5" rtl="0" algn="r">
              <a:lnSpc>
                <a:spcPct val="100000"/>
              </a:lnSpc>
              <a:spcBef>
                <a:spcPts val="1600"/>
              </a:spcBef>
              <a:spcAft>
                <a:spcPts val="0"/>
              </a:spcAft>
              <a:buSzPts val="1400"/>
              <a:buNone/>
              <a:defRPr sz="1400">
                <a:solidFill>
                  <a:schemeClr val="dk1"/>
                </a:solidFill>
              </a:defRPr>
            </a:lvl6pPr>
            <a:lvl7pPr lvl="6" rtl="0" algn="r">
              <a:lnSpc>
                <a:spcPct val="100000"/>
              </a:lnSpc>
              <a:spcBef>
                <a:spcPts val="1600"/>
              </a:spcBef>
              <a:spcAft>
                <a:spcPts val="0"/>
              </a:spcAft>
              <a:buSzPts val="1400"/>
              <a:buNone/>
              <a:defRPr sz="1400">
                <a:solidFill>
                  <a:schemeClr val="dk1"/>
                </a:solidFill>
              </a:defRPr>
            </a:lvl7pPr>
            <a:lvl8pPr lvl="7" rtl="0" algn="r">
              <a:lnSpc>
                <a:spcPct val="100000"/>
              </a:lnSpc>
              <a:spcBef>
                <a:spcPts val="1600"/>
              </a:spcBef>
              <a:spcAft>
                <a:spcPts val="0"/>
              </a:spcAft>
              <a:buSzPts val="1400"/>
              <a:buNone/>
              <a:defRPr sz="1400">
                <a:solidFill>
                  <a:schemeClr val="dk1"/>
                </a:solidFill>
              </a:defRPr>
            </a:lvl8pPr>
            <a:lvl9pPr lvl="8" rtl="0" algn="r">
              <a:lnSpc>
                <a:spcPct val="100000"/>
              </a:lnSpc>
              <a:spcBef>
                <a:spcPts val="1600"/>
              </a:spcBef>
              <a:spcAft>
                <a:spcPts val="1600"/>
              </a:spcAft>
              <a:buSzPts val="1400"/>
              <a:buNone/>
              <a:defRPr sz="1400">
                <a:solidFill>
                  <a:schemeClr val="dk1"/>
                </a:solidFill>
              </a:defRPr>
            </a:lvl9pPr>
          </a:lstStyle>
          <a:p/>
        </p:txBody>
      </p:sp>
      <p:sp>
        <p:nvSpPr>
          <p:cNvPr id="134" name="Google Shape;134;p22"/>
          <p:cNvSpPr txBox="1"/>
          <p:nvPr>
            <p:ph idx="3" type="subTitle"/>
          </p:nvPr>
        </p:nvSpPr>
        <p:spPr>
          <a:xfrm>
            <a:off x="5951276" y="3064926"/>
            <a:ext cx="2479500" cy="3402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b="1">
                <a:solidFill>
                  <a:schemeClr val="accent1"/>
                </a:solidFill>
              </a:defRPr>
            </a:lvl1pPr>
            <a:lvl2pPr lvl="1" rtl="0" algn="r">
              <a:lnSpc>
                <a:spcPct val="100000"/>
              </a:lnSpc>
              <a:spcBef>
                <a:spcPts val="1600"/>
              </a:spcBef>
              <a:spcAft>
                <a:spcPts val="0"/>
              </a:spcAft>
              <a:buSzPts val="1400"/>
              <a:buNone/>
              <a:defRPr b="1">
                <a:solidFill>
                  <a:schemeClr val="accent1"/>
                </a:solidFill>
              </a:defRPr>
            </a:lvl2pPr>
            <a:lvl3pPr lvl="2" rtl="0" algn="r">
              <a:lnSpc>
                <a:spcPct val="100000"/>
              </a:lnSpc>
              <a:spcBef>
                <a:spcPts val="1600"/>
              </a:spcBef>
              <a:spcAft>
                <a:spcPts val="0"/>
              </a:spcAft>
              <a:buSzPts val="1400"/>
              <a:buNone/>
              <a:defRPr b="1">
                <a:solidFill>
                  <a:schemeClr val="accent1"/>
                </a:solidFill>
              </a:defRPr>
            </a:lvl3pPr>
            <a:lvl4pPr lvl="3" rtl="0" algn="r">
              <a:lnSpc>
                <a:spcPct val="100000"/>
              </a:lnSpc>
              <a:spcBef>
                <a:spcPts val="1600"/>
              </a:spcBef>
              <a:spcAft>
                <a:spcPts val="0"/>
              </a:spcAft>
              <a:buSzPts val="1400"/>
              <a:buNone/>
              <a:defRPr b="1">
                <a:solidFill>
                  <a:schemeClr val="accent1"/>
                </a:solidFill>
              </a:defRPr>
            </a:lvl4pPr>
            <a:lvl5pPr lvl="4" rtl="0" algn="r">
              <a:lnSpc>
                <a:spcPct val="100000"/>
              </a:lnSpc>
              <a:spcBef>
                <a:spcPts val="1600"/>
              </a:spcBef>
              <a:spcAft>
                <a:spcPts val="0"/>
              </a:spcAft>
              <a:buSzPts val="1400"/>
              <a:buNone/>
              <a:defRPr b="1">
                <a:solidFill>
                  <a:schemeClr val="accent1"/>
                </a:solidFill>
              </a:defRPr>
            </a:lvl5pPr>
            <a:lvl6pPr lvl="5" rtl="0" algn="r">
              <a:lnSpc>
                <a:spcPct val="100000"/>
              </a:lnSpc>
              <a:spcBef>
                <a:spcPts val="1600"/>
              </a:spcBef>
              <a:spcAft>
                <a:spcPts val="0"/>
              </a:spcAft>
              <a:buSzPts val="1400"/>
              <a:buNone/>
              <a:defRPr b="1">
                <a:solidFill>
                  <a:schemeClr val="accent1"/>
                </a:solidFill>
              </a:defRPr>
            </a:lvl6pPr>
            <a:lvl7pPr lvl="6" rtl="0" algn="r">
              <a:lnSpc>
                <a:spcPct val="100000"/>
              </a:lnSpc>
              <a:spcBef>
                <a:spcPts val="1600"/>
              </a:spcBef>
              <a:spcAft>
                <a:spcPts val="0"/>
              </a:spcAft>
              <a:buSzPts val="1400"/>
              <a:buNone/>
              <a:defRPr b="1">
                <a:solidFill>
                  <a:schemeClr val="accent1"/>
                </a:solidFill>
              </a:defRPr>
            </a:lvl7pPr>
            <a:lvl8pPr lvl="7" rtl="0" algn="r">
              <a:lnSpc>
                <a:spcPct val="100000"/>
              </a:lnSpc>
              <a:spcBef>
                <a:spcPts val="1600"/>
              </a:spcBef>
              <a:spcAft>
                <a:spcPts val="0"/>
              </a:spcAft>
              <a:buSzPts val="1400"/>
              <a:buNone/>
              <a:defRPr b="1">
                <a:solidFill>
                  <a:schemeClr val="accent1"/>
                </a:solidFill>
              </a:defRPr>
            </a:lvl8pPr>
            <a:lvl9pPr lvl="8" rtl="0" algn="r">
              <a:lnSpc>
                <a:spcPct val="100000"/>
              </a:lnSpc>
              <a:spcBef>
                <a:spcPts val="1600"/>
              </a:spcBef>
              <a:spcAft>
                <a:spcPts val="1600"/>
              </a:spcAft>
              <a:buSzPts val="1400"/>
              <a:buNone/>
              <a:defRPr b="1">
                <a:solidFill>
                  <a:schemeClr val="accent1"/>
                </a:solidFill>
              </a:defRPr>
            </a:lvl9pPr>
          </a:lstStyle>
          <a:p/>
        </p:txBody>
      </p:sp>
      <p:sp>
        <p:nvSpPr>
          <p:cNvPr id="135" name="Google Shape;135;p22"/>
          <p:cNvSpPr txBox="1"/>
          <p:nvPr>
            <p:ph idx="4" type="subTitle"/>
          </p:nvPr>
        </p:nvSpPr>
        <p:spPr>
          <a:xfrm>
            <a:off x="5951276" y="3436049"/>
            <a:ext cx="2479500" cy="8727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400">
                <a:solidFill>
                  <a:schemeClr val="dk1"/>
                </a:solidFill>
              </a:defRPr>
            </a:lvl1pPr>
            <a:lvl2pPr lvl="1" rtl="0" algn="r">
              <a:lnSpc>
                <a:spcPct val="100000"/>
              </a:lnSpc>
              <a:spcBef>
                <a:spcPts val="0"/>
              </a:spcBef>
              <a:spcAft>
                <a:spcPts val="0"/>
              </a:spcAft>
              <a:buSzPts val="1400"/>
              <a:buNone/>
              <a:defRPr sz="1400">
                <a:solidFill>
                  <a:schemeClr val="dk1"/>
                </a:solidFill>
              </a:defRPr>
            </a:lvl2pPr>
            <a:lvl3pPr lvl="2" rtl="0" algn="r">
              <a:lnSpc>
                <a:spcPct val="100000"/>
              </a:lnSpc>
              <a:spcBef>
                <a:spcPts val="0"/>
              </a:spcBef>
              <a:spcAft>
                <a:spcPts val="0"/>
              </a:spcAft>
              <a:buSzPts val="1400"/>
              <a:buNone/>
              <a:defRPr sz="1400">
                <a:solidFill>
                  <a:schemeClr val="dk1"/>
                </a:solidFill>
              </a:defRPr>
            </a:lvl3pPr>
            <a:lvl4pPr lvl="3" rtl="0" algn="r">
              <a:lnSpc>
                <a:spcPct val="100000"/>
              </a:lnSpc>
              <a:spcBef>
                <a:spcPts val="0"/>
              </a:spcBef>
              <a:spcAft>
                <a:spcPts val="0"/>
              </a:spcAft>
              <a:buSzPts val="1400"/>
              <a:buNone/>
              <a:defRPr sz="1400">
                <a:solidFill>
                  <a:schemeClr val="dk1"/>
                </a:solidFill>
              </a:defRPr>
            </a:lvl4pPr>
            <a:lvl5pPr lvl="4" rtl="0" algn="r">
              <a:lnSpc>
                <a:spcPct val="100000"/>
              </a:lnSpc>
              <a:spcBef>
                <a:spcPts val="0"/>
              </a:spcBef>
              <a:spcAft>
                <a:spcPts val="0"/>
              </a:spcAft>
              <a:buSzPts val="1400"/>
              <a:buNone/>
              <a:defRPr sz="1400">
                <a:solidFill>
                  <a:schemeClr val="dk1"/>
                </a:solidFill>
              </a:defRPr>
            </a:lvl5pPr>
            <a:lvl6pPr lvl="5" rtl="0" algn="r">
              <a:lnSpc>
                <a:spcPct val="100000"/>
              </a:lnSpc>
              <a:spcBef>
                <a:spcPts val="0"/>
              </a:spcBef>
              <a:spcAft>
                <a:spcPts val="0"/>
              </a:spcAft>
              <a:buSzPts val="1400"/>
              <a:buNone/>
              <a:defRPr sz="1400">
                <a:solidFill>
                  <a:schemeClr val="dk1"/>
                </a:solidFill>
              </a:defRPr>
            </a:lvl6pPr>
            <a:lvl7pPr lvl="6" rtl="0" algn="r">
              <a:lnSpc>
                <a:spcPct val="100000"/>
              </a:lnSpc>
              <a:spcBef>
                <a:spcPts val="0"/>
              </a:spcBef>
              <a:spcAft>
                <a:spcPts val="0"/>
              </a:spcAft>
              <a:buSzPts val="1400"/>
              <a:buNone/>
              <a:defRPr sz="1400">
                <a:solidFill>
                  <a:schemeClr val="dk1"/>
                </a:solidFill>
              </a:defRPr>
            </a:lvl7pPr>
            <a:lvl8pPr lvl="7" rtl="0" algn="r">
              <a:lnSpc>
                <a:spcPct val="100000"/>
              </a:lnSpc>
              <a:spcBef>
                <a:spcPts val="0"/>
              </a:spcBef>
              <a:spcAft>
                <a:spcPts val="0"/>
              </a:spcAft>
              <a:buSzPts val="1400"/>
              <a:buNone/>
              <a:defRPr sz="1400">
                <a:solidFill>
                  <a:schemeClr val="dk1"/>
                </a:solidFill>
              </a:defRPr>
            </a:lvl8pPr>
            <a:lvl9pPr lvl="8" rtl="0" algn="r">
              <a:lnSpc>
                <a:spcPct val="100000"/>
              </a:lnSpc>
              <a:spcBef>
                <a:spcPts val="0"/>
              </a:spcBef>
              <a:spcAft>
                <a:spcPts val="0"/>
              </a:spcAft>
              <a:buSzPts val="1400"/>
              <a:buNone/>
              <a:defRPr sz="1400">
                <a:solidFill>
                  <a:schemeClr val="dk1"/>
                </a:solidFill>
              </a:defRPr>
            </a:lvl9pPr>
          </a:lstStyle>
          <a:p/>
        </p:txBody>
      </p:sp>
      <p:sp>
        <p:nvSpPr>
          <p:cNvPr id="136" name="Google Shape;136;p22"/>
          <p:cNvSpPr txBox="1"/>
          <p:nvPr>
            <p:ph idx="5" type="subTitle"/>
          </p:nvPr>
        </p:nvSpPr>
        <p:spPr>
          <a:xfrm>
            <a:off x="3156090" y="1570850"/>
            <a:ext cx="2479500" cy="4239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b="1">
                <a:solidFill>
                  <a:schemeClr val="accent1"/>
                </a:solidFill>
              </a:defRPr>
            </a:lvl1pPr>
            <a:lvl2pPr lvl="1" rtl="0" algn="r">
              <a:lnSpc>
                <a:spcPct val="100000"/>
              </a:lnSpc>
              <a:spcBef>
                <a:spcPts val="1600"/>
              </a:spcBef>
              <a:spcAft>
                <a:spcPts val="0"/>
              </a:spcAft>
              <a:buSzPts val="1400"/>
              <a:buNone/>
              <a:defRPr b="1">
                <a:solidFill>
                  <a:schemeClr val="accent1"/>
                </a:solidFill>
              </a:defRPr>
            </a:lvl2pPr>
            <a:lvl3pPr lvl="2" rtl="0" algn="r">
              <a:lnSpc>
                <a:spcPct val="100000"/>
              </a:lnSpc>
              <a:spcBef>
                <a:spcPts val="1600"/>
              </a:spcBef>
              <a:spcAft>
                <a:spcPts val="0"/>
              </a:spcAft>
              <a:buSzPts val="1400"/>
              <a:buNone/>
              <a:defRPr b="1">
                <a:solidFill>
                  <a:schemeClr val="accent1"/>
                </a:solidFill>
              </a:defRPr>
            </a:lvl3pPr>
            <a:lvl4pPr lvl="3" rtl="0" algn="r">
              <a:lnSpc>
                <a:spcPct val="100000"/>
              </a:lnSpc>
              <a:spcBef>
                <a:spcPts val="1600"/>
              </a:spcBef>
              <a:spcAft>
                <a:spcPts val="0"/>
              </a:spcAft>
              <a:buSzPts val="1400"/>
              <a:buNone/>
              <a:defRPr b="1">
                <a:solidFill>
                  <a:schemeClr val="accent1"/>
                </a:solidFill>
              </a:defRPr>
            </a:lvl4pPr>
            <a:lvl5pPr lvl="4" rtl="0" algn="r">
              <a:lnSpc>
                <a:spcPct val="100000"/>
              </a:lnSpc>
              <a:spcBef>
                <a:spcPts val="1600"/>
              </a:spcBef>
              <a:spcAft>
                <a:spcPts val="0"/>
              </a:spcAft>
              <a:buSzPts val="1400"/>
              <a:buNone/>
              <a:defRPr b="1">
                <a:solidFill>
                  <a:schemeClr val="accent1"/>
                </a:solidFill>
              </a:defRPr>
            </a:lvl5pPr>
            <a:lvl6pPr lvl="5" rtl="0" algn="r">
              <a:lnSpc>
                <a:spcPct val="100000"/>
              </a:lnSpc>
              <a:spcBef>
                <a:spcPts val="1600"/>
              </a:spcBef>
              <a:spcAft>
                <a:spcPts val="0"/>
              </a:spcAft>
              <a:buSzPts val="1400"/>
              <a:buNone/>
              <a:defRPr b="1">
                <a:solidFill>
                  <a:schemeClr val="accent1"/>
                </a:solidFill>
              </a:defRPr>
            </a:lvl6pPr>
            <a:lvl7pPr lvl="6" rtl="0" algn="r">
              <a:lnSpc>
                <a:spcPct val="100000"/>
              </a:lnSpc>
              <a:spcBef>
                <a:spcPts val="1600"/>
              </a:spcBef>
              <a:spcAft>
                <a:spcPts val="0"/>
              </a:spcAft>
              <a:buSzPts val="1400"/>
              <a:buNone/>
              <a:defRPr b="1">
                <a:solidFill>
                  <a:schemeClr val="accent1"/>
                </a:solidFill>
              </a:defRPr>
            </a:lvl7pPr>
            <a:lvl8pPr lvl="7" rtl="0" algn="r">
              <a:lnSpc>
                <a:spcPct val="100000"/>
              </a:lnSpc>
              <a:spcBef>
                <a:spcPts val="1600"/>
              </a:spcBef>
              <a:spcAft>
                <a:spcPts val="0"/>
              </a:spcAft>
              <a:buSzPts val="1400"/>
              <a:buNone/>
              <a:defRPr b="1">
                <a:solidFill>
                  <a:schemeClr val="accent1"/>
                </a:solidFill>
              </a:defRPr>
            </a:lvl8pPr>
            <a:lvl9pPr lvl="8" rtl="0" algn="r">
              <a:lnSpc>
                <a:spcPct val="100000"/>
              </a:lnSpc>
              <a:spcBef>
                <a:spcPts val="1600"/>
              </a:spcBef>
              <a:spcAft>
                <a:spcPts val="1600"/>
              </a:spcAft>
              <a:buSzPts val="1400"/>
              <a:buNone/>
              <a:defRPr b="1">
                <a:solidFill>
                  <a:schemeClr val="accent1"/>
                </a:solidFill>
              </a:defRPr>
            </a:lvl9pPr>
          </a:lstStyle>
          <a:p/>
        </p:txBody>
      </p:sp>
      <p:sp>
        <p:nvSpPr>
          <p:cNvPr id="137" name="Google Shape;137;p22"/>
          <p:cNvSpPr txBox="1"/>
          <p:nvPr>
            <p:ph idx="6" type="subTitle"/>
          </p:nvPr>
        </p:nvSpPr>
        <p:spPr>
          <a:xfrm>
            <a:off x="3156036" y="1941975"/>
            <a:ext cx="2479500" cy="8727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400">
                <a:solidFill>
                  <a:schemeClr val="dk1"/>
                </a:solidFill>
              </a:defRPr>
            </a:lvl1pPr>
            <a:lvl2pPr lvl="1" rtl="0" algn="r">
              <a:lnSpc>
                <a:spcPct val="100000"/>
              </a:lnSpc>
              <a:spcBef>
                <a:spcPts val="0"/>
              </a:spcBef>
              <a:spcAft>
                <a:spcPts val="0"/>
              </a:spcAft>
              <a:buSzPts val="1400"/>
              <a:buNone/>
              <a:defRPr sz="1400">
                <a:solidFill>
                  <a:schemeClr val="dk1"/>
                </a:solidFill>
              </a:defRPr>
            </a:lvl2pPr>
            <a:lvl3pPr lvl="2" rtl="0" algn="r">
              <a:lnSpc>
                <a:spcPct val="100000"/>
              </a:lnSpc>
              <a:spcBef>
                <a:spcPts val="0"/>
              </a:spcBef>
              <a:spcAft>
                <a:spcPts val="0"/>
              </a:spcAft>
              <a:buSzPts val="1400"/>
              <a:buNone/>
              <a:defRPr sz="1400">
                <a:solidFill>
                  <a:schemeClr val="dk1"/>
                </a:solidFill>
              </a:defRPr>
            </a:lvl3pPr>
            <a:lvl4pPr lvl="3" rtl="0" algn="r">
              <a:lnSpc>
                <a:spcPct val="100000"/>
              </a:lnSpc>
              <a:spcBef>
                <a:spcPts val="0"/>
              </a:spcBef>
              <a:spcAft>
                <a:spcPts val="0"/>
              </a:spcAft>
              <a:buSzPts val="1400"/>
              <a:buNone/>
              <a:defRPr sz="1400">
                <a:solidFill>
                  <a:schemeClr val="dk1"/>
                </a:solidFill>
              </a:defRPr>
            </a:lvl4pPr>
            <a:lvl5pPr lvl="4" rtl="0" algn="r">
              <a:lnSpc>
                <a:spcPct val="100000"/>
              </a:lnSpc>
              <a:spcBef>
                <a:spcPts val="0"/>
              </a:spcBef>
              <a:spcAft>
                <a:spcPts val="0"/>
              </a:spcAft>
              <a:buSzPts val="1400"/>
              <a:buNone/>
              <a:defRPr sz="1400">
                <a:solidFill>
                  <a:schemeClr val="dk1"/>
                </a:solidFill>
              </a:defRPr>
            </a:lvl5pPr>
            <a:lvl6pPr lvl="5" rtl="0" algn="r">
              <a:lnSpc>
                <a:spcPct val="100000"/>
              </a:lnSpc>
              <a:spcBef>
                <a:spcPts val="0"/>
              </a:spcBef>
              <a:spcAft>
                <a:spcPts val="0"/>
              </a:spcAft>
              <a:buSzPts val="1400"/>
              <a:buNone/>
              <a:defRPr sz="1400">
                <a:solidFill>
                  <a:schemeClr val="dk1"/>
                </a:solidFill>
              </a:defRPr>
            </a:lvl6pPr>
            <a:lvl7pPr lvl="6" rtl="0" algn="r">
              <a:lnSpc>
                <a:spcPct val="100000"/>
              </a:lnSpc>
              <a:spcBef>
                <a:spcPts val="0"/>
              </a:spcBef>
              <a:spcAft>
                <a:spcPts val="0"/>
              </a:spcAft>
              <a:buSzPts val="1400"/>
              <a:buNone/>
              <a:defRPr sz="1400">
                <a:solidFill>
                  <a:schemeClr val="dk1"/>
                </a:solidFill>
              </a:defRPr>
            </a:lvl7pPr>
            <a:lvl8pPr lvl="7" rtl="0" algn="r">
              <a:lnSpc>
                <a:spcPct val="100000"/>
              </a:lnSpc>
              <a:spcBef>
                <a:spcPts val="0"/>
              </a:spcBef>
              <a:spcAft>
                <a:spcPts val="0"/>
              </a:spcAft>
              <a:buSzPts val="1400"/>
              <a:buNone/>
              <a:defRPr sz="1400">
                <a:solidFill>
                  <a:schemeClr val="dk1"/>
                </a:solidFill>
              </a:defRPr>
            </a:lvl8pPr>
            <a:lvl9pPr lvl="8" rtl="0" algn="r">
              <a:lnSpc>
                <a:spcPct val="100000"/>
              </a:lnSpc>
              <a:spcBef>
                <a:spcPts val="0"/>
              </a:spcBef>
              <a:spcAft>
                <a:spcPts val="0"/>
              </a:spcAft>
              <a:buSzPts val="1400"/>
              <a:buNone/>
              <a:defRPr sz="1400">
                <a:solidFill>
                  <a:schemeClr val="dk1"/>
                </a:solidFill>
              </a:defRPr>
            </a:lvl9pPr>
          </a:lstStyle>
          <a:p/>
        </p:txBody>
      </p:sp>
      <p:sp>
        <p:nvSpPr>
          <p:cNvPr id="138" name="Google Shape;138;p22"/>
          <p:cNvSpPr txBox="1"/>
          <p:nvPr>
            <p:ph idx="7" type="subTitle"/>
          </p:nvPr>
        </p:nvSpPr>
        <p:spPr>
          <a:xfrm>
            <a:off x="3156026" y="3064926"/>
            <a:ext cx="2479500" cy="3402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b="1">
                <a:solidFill>
                  <a:schemeClr val="accent1"/>
                </a:solidFill>
              </a:defRPr>
            </a:lvl1pPr>
            <a:lvl2pPr lvl="1" rtl="0" algn="r">
              <a:lnSpc>
                <a:spcPct val="100000"/>
              </a:lnSpc>
              <a:spcBef>
                <a:spcPts val="1600"/>
              </a:spcBef>
              <a:spcAft>
                <a:spcPts val="0"/>
              </a:spcAft>
              <a:buSzPts val="1400"/>
              <a:buNone/>
              <a:defRPr b="1">
                <a:solidFill>
                  <a:schemeClr val="accent1"/>
                </a:solidFill>
              </a:defRPr>
            </a:lvl2pPr>
            <a:lvl3pPr lvl="2" rtl="0" algn="r">
              <a:lnSpc>
                <a:spcPct val="100000"/>
              </a:lnSpc>
              <a:spcBef>
                <a:spcPts val="1600"/>
              </a:spcBef>
              <a:spcAft>
                <a:spcPts val="0"/>
              </a:spcAft>
              <a:buSzPts val="1400"/>
              <a:buNone/>
              <a:defRPr b="1">
                <a:solidFill>
                  <a:schemeClr val="accent1"/>
                </a:solidFill>
              </a:defRPr>
            </a:lvl3pPr>
            <a:lvl4pPr lvl="3" rtl="0" algn="r">
              <a:lnSpc>
                <a:spcPct val="100000"/>
              </a:lnSpc>
              <a:spcBef>
                <a:spcPts val="1600"/>
              </a:spcBef>
              <a:spcAft>
                <a:spcPts val="0"/>
              </a:spcAft>
              <a:buSzPts val="1400"/>
              <a:buNone/>
              <a:defRPr b="1">
                <a:solidFill>
                  <a:schemeClr val="accent1"/>
                </a:solidFill>
              </a:defRPr>
            </a:lvl4pPr>
            <a:lvl5pPr lvl="4" rtl="0" algn="r">
              <a:lnSpc>
                <a:spcPct val="100000"/>
              </a:lnSpc>
              <a:spcBef>
                <a:spcPts val="1600"/>
              </a:spcBef>
              <a:spcAft>
                <a:spcPts val="0"/>
              </a:spcAft>
              <a:buSzPts val="1400"/>
              <a:buNone/>
              <a:defRPr b="1">
                <a:solidFill>
                  <a:schemeClr val="accent1"/>
                </a:solidFill>
              </a:defRPr>
            </a:lvl5pPr>
            <a:lvl6pPr lvl="5" rtl="0" algn="r">
              <a:lnSpc>
                <a:spcPct val="100000"/>
              </a:lnSpc>
              <a:spcBef>
                <a:spcPts val="1600"/>
              </a:spcBef>
              <a:spcAft>
                <a:spcPts val="0"/>
              </a:spcAft>
              <a:buSzPts val="1400"/>
              <a:buNone/>
              <a:defRPr b="1">
                <a:solidFill>
                  <a:schemeClr val="accent1"/>
                </a:solidFill>
              </a:defRPr>
            </a:lvl6pPr>
            <a:lvl7pPr lvl="6" rtl="0" algn="r">
              <a:lnSpc>
                <a:spcPct val="100000"/>
              </a:lnSpc>
              <a:spcBef>
                <a:spcPts val="1600"/>
              </a:spcBef>
              <a:spcAft>
                <a:spcPts val="0"/>
              </a:spcAft>
              <a:buSzPts val="1400"/>
              <a:buNone/>
              <a:defRPr b="1">
                <a:solidFill>
                  <a:schemeClr val="accent1"/>
                </a:solidFill>
              </a:defRPr>
            </a:lvl7pPr>
            <a:lvl8pPr lvl="7" rtl="0" algn="r">
              <a:lnSpc>
                <a:spcPct val="100000"/>
              </a:lnSpc>
              <a:spcBef>
                <a:spcPts val="1600"/>
              </a:spcBef>
              <a:spcAft>
                <a:spcPts val="0"/>
              </a:spcAft>
              <a:buSzPts val="1400"/>
              <a:buNone/>
              <a:defRPr b="1">
                <a:solidFill>
                  <a:schemeClr val="accent1"/>
                </a:solidFill>
              </a:defRPr>
            </a:lvl8pPr>
            <a:lvl9pPr lvl="8" rtl="0" algn="r">
              <a:lnSpc>
                <a:spcPct val="100000"/>
              </a:lnSpc>
              <a:spcBef>
                <a:spcPts val="1600"/>
              </a:spcBef>
              <a:spcAft>
                <a:spcPts val="1600"/>
              </a:spcAft>
              <a:buSzPts val="1400"/>
              <a:buNone/>
              <a:defRPr b="1">
                <a:solidFill>
                  <a:schemeClr val="accent1"/>
                </a:solidFill>
              </a:defRPr>
            </a:lvl9pPr>
          </a:lstStyle>
          <a:p/>
        </p:txBody>
      </p:sp>
      <p:sp>
        <p:nvSpPr>
          <p:cNvPr id="139" name="Google Shape;139;p22"/>
          <p:cNvSpPr txBox="1"/>
          <p:nvPr>
            <p:ph idx="8" type="subTitle"/>
          </p:nvPr>
        </p:nvSpPr>
        <p:spPr>
          <a:xfrm>
            <a:off x="3155976" y="3436049"/>
            <a:ext cx="2479500" cy="8727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400">
                <a:solidFill>
                  <a:schemeClr val="dk1"/>
                </a:solidFill>
              </a:defRPr>
            </a:lvl1pPr>
            <a:lvl2pPr lvl="1" rtl="0" algn="r">
              <a:lnSpc>
                <a:spcPct val="100000"/>
              </a:lnSpc>
              <a:spcBef>
                <a:spcPts val="1600"/>
              </a:spcBef>
              <a:spcAft>
                <a:spcPts val="0"/>
              </a:spcAft>
              <a:buSzPts val="1400"/>
              <a:buNone/>
              <a:defRPr sz="1400">
                <a:solidFill>
                  <a:schemeClr val="dk1"/>
                </a:solidFill>
              </a:defRPr>
            </a:lvl2pPr>
            <a:lvl3pPr lvl="2" rtl="0" algn="r">
              <a:lnSpc>
                <a:spcPct val="100000"/>
              </a:lnSpc>
              <a:spcBef>
                <a:spcPts val="1600"/>
              </a:spcBef>
              <a:spcAft>
                <a:spcPts val="0"/>
              </a:spcAft>
              <a:buSzPts val="1400"/>
              <a:buNone/>
              <a:defRPr sz="1400">
                <a:solidFill>
                  <a:schemeClr val="dk1"/>
                </a:solidFill>
              </a:defRPr>
            </a:lvl3pPr>
            <a:lvl4pPr lvl="3" rtl="0" algn="r">
              <a:lnSpc>
                <a:spcPct val="100000"/>
              </a:lnSpc>
              <a:spcBef>
                <a:spcPts val="1600"/>
              </a:spcBef>
              <a:spcAft>
                <a:spcPts val="0"/>
              </a:spcAft>
              <a:buSzPts val="1400"/>
              <a:buNone/>
              <a:defRPr sz="1400">
                <a:solidFill>
                  <a:schemeClr val="dk1"/>
                </a:solidFill>
              </a:defRPr>
            </a:lvl4pPr>
            <a:lvl5pPr lvl="4" rtl="0" algn="r">
              <a:lnSpc>
                <a:spcPct val="100000"/>
              </a:lnSpc>
              <a:spcBef>
                <a:spcPts val="1600"/>
              </a:spcBef>
              <a:spcAft>
                <a:spcPts val="0"/>
              </a:spcAft>
              <a:buSzPts val="1400"/>
              <a:buNone/>
              <a:defRPr sz="1400">
                <a:solidFill>
                  <a:schemeClr val="dk1"/>
                </a:solidFill>
              </a:defRPr>
            </a:lvl5pPr>
            <a:lvl6pPr lvl="5" rtl="0" algn="r">
              <a:lnSpc>
                <a:spcPct val="100000"/>
              </a:lnSpc>
              <a:spcBef>
                <a:spcPts val="1600"/>
              </a:spcBef>
              <a:spcAft>
                <a:spcPts val="0"/>
              </a:spcAft>
              <a:buSzPts val="1400"/>
              <a:buNone/>
              <a:defRPr sz="1400">
                <a:solidFill>
                  <a:schemeClr val="dk1"/>
                </a:solidFill>
              </a:defRPr>
            </a:lvl6pPr>
            <a:lvl7pPr lvl="6" rtl="0" algn="r">
              <a:lnSpc>
                <a:spcPct val="100000"/>
              </a:lnSpc>
              <a:spcBef>
                <a:spcPts val="1600"/>
              </a:spcBef>
              <a:spcAft>
                <a:spcPts val="0"/>
              </a:spcAft>
              <a:buSzPts val="1400"/>
              <a:buNone/>
              <a:defRPr sz="1400">
                <a:solidFill>
                  <a:schemeClr val="dk1"/>
                </a:solidFill>
              </a:defRPr>
            </a:lvl7pPr>
            <a:lvl8pPr lvl="7" rtl="0" algn="r">
              <a:lnSpc>
                <a:spcPct val="100000"/>
              </a:lnSpc>
              <a:spcBef>
                <a:spcPts val="1600"/>
              </a:spcBef>
              <a:spcAft>
                <a:spcPts val="0"/>
              </a:spcAft>
              <a:buSzPts val="1400"/>
              <a:buNone/>
              <a:defRPr sz="1400">
                <a:solidFill>
                  <a:schemeClr val="dk1"/>
                </a:solidFill>
              </a:defRPr>
            </a:lvl8pPr>
            <a:lvl9pPr lvl="8" rtl="0" algn="r">
              <a:lnSpc>
                <a:spcPct val="100000"/>
              </a:lnSpc>
              <a:spcBef>
                <a:spcPts val="1600"/>
              </a:spcBef>
              <a:spcAft>
                <a:spcPts val="1600"/>
              </a:spcAft>
              <a:buSzPts val="1400"/>
              <a:buNone/>
              <a:defRPr sz="1400">
                <a:solidFill>
                  <a:schemeClr val="dk1"/>
                </a:solidFill>
              </a:defRPr>
            </a:lvl9pPr>
          </a:lstStyle>
          <a:p/>
        </p:txBody>
      </p:sp>
      <p:sp>
        <p:nvSpPr>
          <p:cNvPr id="140" name="Google Shape;140;p22"/>
          <p:cNvSpPr txBox="1"/>
          <p:nvPr>
            <p:ph type="title"/>
          </p:nvPr>
        </p:nvSpPr>
        <p:spPr>
          <a:xfrm>
            <a:off x="717800" y="383175"/>
            <a:ext cx="7708200" cy="5727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lgn="l">
              <a:lnSpc>
                <a:spcPct val="100000"/>
              </a:lnSpc>
              <a:spcBef>
                <a:spcPts val="0"/>
              </a:spcBef>
              <a:spcAft>
                <a:spcPts val="0"/>
              </a:spcAft>
              <a:buSzPts val="2800"/>
              <a:buFont typeface="Montserrat"/>
              <a:buNone/>
              <a:defRPr>
                <a:latin typeface="Montserrat"/>
                <a:ea typeface="Montserrat"/>
                <a:cs typeface="Montserrat"/>
                <a:sym typeface="Montserrat"/>
              </a:defRPr>
            </a:lvl2pPr>
            <a:lvl3pPr lvl="2" rtl="0" algn="l">
              <a:lnSpc>
                <a:spcPct val="100000"/>
              </a:lnSpc>
              <a:spcBef>
                <a:spcPts val="0"/>
              </a:spcBef>
              <a:spcAft>
                <a:spcPts val="0"/>
              </a:spcAft>
              <a:buSzPts val="2800"/>
              <a:buFont typeface="Montserrat"/>
              <a:buNone/>
              <a:defRPr>
                <a:latin typeface="Montserrat"/>
                <a:ea typeface="Montserrat"/>
                <a:cs typeface="Montserrat"/>
                <a:sym typeface="Montserrat"/>
              </a:defRPr>
            </a:lvl3pPr>
            <a:lvl4pPr lvl="3" rtl="0" algn="l">
              <a:lnSpc>
                <a:spcPct val="100000"/>
              </a:lnSpc>
              <a:spcBef>
                <a:spcPts val="0"/>
              </a:spcBef>
              <a:spcAft>
                <a:spcPts val="0"/>
              </a:spcAft>
              <a:buSzPts val="2800"/>
              <a:buFont typeface="Montserrat"/>
              <a:buNone/>
              <a:defRPr>
                <a:latin typeface="Montserrat"/>
                <a:ea typeface="Montserrat"/>
                <a:cs typeface="Montserrat"/>
                <a:sym typeface="Montserrat"/>
              </a:defRPr>
            </a:lvl4pPr>
            <a:lvl5pPr lvl="4" rtl="0" algn="l">
              <a:lnSpc>
                <a:spcPct val="100000"/>
              </a:lnSpc>
              <a:spcBef>
                <a:spcPts val="0"/>
              </a:spcBef>
              <a:spcAft>
                <a:spcPts val="0"/>
              </a:spcAft>
              <a:buSzPts val="2800"/>
              <a:buFont typeface="Montserrat"/>
              <a:buNone/>
              <a:defRPr>
                <a:latin typeface="Montserrat"/>
                <a:ea typeface="Montserrat"/>
                <a:cs typeface="Montserrat"/>
                <a:sym typeface="Montserrat"/>
              </a:defRPr>
            </a:lvl5pPr>
            <a:lvl6pPr lvl="5" rtl="0" algn="l">
              <a:lnSpc>
                <a:spcPct val="100000"/>
              </a:lnSpc>
              <a:spcBef>
                <a:spcPts val="0"/>
              </a:spcBef>
              <a:spcAft>
                <a:spcPts val="0"/>
              </a:spcAft>
              <a:buSzPts val="2800"/>
              <a:buFont typeface="Montserrat"/>
              <a:buNone/>
              <a:defRPr>
                <a:latin typeface="Montserrat"/>
                <a:ea typeface="Montserrat"/>
                <a:cs typeface="Montserrat"/>
                <a:sym typeface="Montserrat"/>
              </a:defRPr>
            </a:lvl6pPr>
            <a:lvl7pPr lvl="6" rtl="0" algn="l">
              <a:lnSpc>
                <a:spcPct val="100000"/>
              </a:lnSpc>
              <a:spcBef>
                <a:spcPts val="0"/>
              </a:spcBef>
              <a:spcAft>
                <a:spcPts val="0"/>
              </a:spcAft>
              <a:buSzPts val="2800"/>
              <a:buFont typeface="Montserrat"/>
              <a:buNone/>
              <a:defRPr>
                <a:latin typeface="Montserrat"/>
                <a:ea typeface="Montserrat"/>
                <a:cs typeface="Montserrat"/>
                <a:sym typeface="Montserrat"/>
              </a:defRPr>
            </a:lvl7pPr>
            <a:lvl8pPr lvl="7" rtl="0" algn="l">
              <a:lnSpc>
                <a:spcPct val="100000"/>
              </a:lnSpc>
              <a:spcBef>
                <a:spcPts val="0"/>
              </a:spcBef>
              <a:spcAft>
                <a:spcPts val="0"/>
              </a:spcAft>
              <a:buSzPts val="2800"/>
              <a:buFont typeface="Montserrat"/>
              <a:buNone/>
              <a:defRPr>
                <a:latin typeface="Montserrat"/>
                <a:ea typeface="Montserrat"/>
                <a:cs typeface="Montserrat"/>
                <a:sym typeface="Montserrat"/>
              </a:defRPr>
            </a:lvl8pPr>
            <a:lvl9pPr lvl="8" rtl="0" algn="l">
              <a:lnSpc>
                <a:spcPct val="100000"/>
              </a:lnSpc>
              <a:spcBef>
                <a:spcPts val="0"/>
              </a:spcBef>
              <a:spcAft>
                <a:spcPts val="0"/>
              </a:spcAft>
              <a:buSzPts val="2800"/>
              <a:buFont typeface="Montserrat"/>
              <a:buNone/>
              <a:defRPr>
                <a:latin typeface="Montserrat"/>
                <a:ea typeface="Montserrat"/>
                <a:cs typeface="Montserrat"/>
                <a:sym typeface="Montserrat"/>
              </a:defRPr>
            </a:lvl9pPr>
          </a:lstStyle>
          <a:p/>
        </p:txBody>
      </p:sp>
      <p:sp>
        <p:nvSpPr>
          <p:cNvPr id="141" name="Google Shape;141;p22"/>
          <p:cNvSpPr/>
          <p:nvPr/>
        </p:nvSpPr>
        <p:spPr>
          <a:xfrm rot="10800000">
            <a:off x="0" y="257175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2"/>
          <p:cNvSpPr/>
          <p:nvPr/>
        </p:nvSpPr>
        <p:spPr>
          <a:xfrm rot="10800000">
            <a:off x="1216200" y="1061825"/>
            <a:ext cx="1216200" cy="1509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5">
    <p:spTree>
      <p:nvGrpSpPr>
        <p:cNvPr id="143" name="Shape 143"/>
        <p:cNvGrpSpPr/>
        <p:nvPr/>
      </p:nvGrpSpPr>
      <p:grpSpPr>
        <a:xfrm>
          <a:off x="0" y="0"/>
          <a:ext cx="0" cy="0"/>
          <a:chOff x="0" y="0"/>
          <a:chExt cx="0" cy="0"/>
        </a:xfrm>
      </p:grpSpPr>
      <p:sp>
        <p:nvSpPr>
          <p:cNvPr id="144" name="Google Shape;144;p23"/>
          <p:cNvSpPr txBox="1"/>
          <p:nvPr>
            <p:ph type="title"/>
          </p:nvPr>
        </p:nvSpPr>
        <p:spPr>
          <a:xfrm>
            <a:off x="717800" y="383175"/>
            <a:ext cx="77082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lgn="l">
              <a:lnSpc>
                <a:spcPct val="100000"/>
              </a:lnSpc>
              <a:spcBef>
                <a:spcPts val="0"/>
              </a:spcBef>
              <a:spcAft>
                <a:spcPts val="0"/>
              </a:spcAft>
              <a:buSzPts val="2800"/>
              <a:buFont typeface="Montserrat"/>
              <a:buNone/>
              <a:defRPr>
                <a:latin typeface="Montserrat"/>
                <a:ea typeface="Montserrat"/>
                <a:cs typeface="Montserrat"/>
                <a:sym typeface="Montserrat"/>
              </a:defRPr>
            </a:lvl2pPr>
            <a:lvl3pPr lvl="2" rtl="0" algn="l">
              <a:lnSpc>
                <a:spcPct val="100000"/>
              </a:lnSpc>
              <a:spcBef>
                <a:spcPts val="0"/>
              </a:spcBef>
              <a:spcAft>
                <a:spcPts val="0"/>
              </a:spcAft>
              <a:buSzPts val="2800"/>
              <a:buFont typeface="Montserrat"/>
              <a:buNone/>
              <a:defRPr>
                <a:latin typeface="Montserrat"/>
                <a:ea typeface="Montserrat"/>
                <a:cs typeface="Montserrat"/>
                <a:sym typeface="Montserrat"/>
              </a:defRPr>
            </a:lvl3pPr>
            <a:lvl4pPr lvl="3" rtl="0" algn="l">
              <a:lnSpc>
                <a:spcPct val="100000"/>
              </a:lnSpc>
              <a:spcBef>
                <a:spcPts val="0"/>
              </a:spcBef>
              <a:spcAft>
                <a:spcPts val="0"/>
              </a:spcAft>
              <a:buSzPts val="2800"/>
              <a:buFont typeface="Montserrat"/>
              <a:buNone/>
              <a:defRPr>
                <a:latin typeface="Montserrat"/>
                <a:ea typeface="Montserrat"/>
                <a:cs typeface="Montserrat"/>
                <a:sym typeface="Montserrat"/>
              </a:defRPr>
            </a:lvl4pPr>
            <a:lvl5pPr lvl="4" rtl="0" algn="l">
              <a:lnSpc>
                <a:spcPct val="100000"/>
              </a:lnSpc>
              <a:spcBef>
                <a:spcPts val="0"/>
              </a:spcBef>
              <a:spcAft>
                <a:spcPts val="0"/>
              </a:spcAft>
              <a:buSzPts val="2800"/>
              <a:buFont typeface="Montserrat"/>
              <a:buNone/>
              <a:defRPr>
                <a:latin typeface="Montserrat"/>
                <a:ea typeface="Montserrat"/>
                <a:cs typeface="Montserrat"/>
                <a:sym typeface="Montserrat"/>
              </a:defRPr>
            </a:lvl5pPr>
            <a:lvl6pPr lvl="5" rtl="0" algn="l">
              <a:lnSpc>
                <a:spcPct val="100000"/>
              </a:lnSpc>
              <a:spcBef>
                <a:spcPts val="0"/>
              </a:spcBef>
              <a:spcAft>
                <a:spcPts val="0"/>
              </a:spcAft>
              <a:buSzPts val="2800"/>
              <a:buFont typeface="Montserrat"/>
              <a:buNone/>
              <a:defRPr>
                <a:latin typeface="Montserrat"/>
                <a:ea typeface="Montserrat"/>
                <a:cs typeface="Montserrat"/>
                <a:sym typeface="Montserrat"/>
              </a:defRPr>
            </a:lvl6pPr>
            <a:lvl7pPr lvl="6" rtl="0" algn="l">
              <a:lnSpc>
                <a:spcPct val="100000"/>
              </a:lnSpc>
              <a:spcBef>
                <a:spcPts val="0"/>
              </a:spcBef>
              <a:spcAft>
                <a:spcPts val="0"/>
              </a:spcAft>
              <a:buSzPts val="2800"/>
              <a:buFont typeface="Montserrat"/>
              <a:buNone/>
              <a:defRPr>
                <a:latin typeface="Montserrat"/>
                <a:ea typeface="Montserrat"/>
                <a:cs typeface="Montserrat"/>
                <a:sym typeface="Montserrat"/>
              </a:defRPr>
            </a:lvl7pPr>
            <a:lvl8pPr lvl="7" rtl="0" algn="l">
              <a:lnSpc>
                <a:spcPct val="100000"/>
              </a:lnSpc>
              <a:spcBef>
                <a:spcPts val="0"/>
              </a:spcBef>
              <a:spcAft>
                <a:spcPts val="0"/>
              </a:spcAft>
              <a:buSzPts val="2800"/>
              <a:buFont typeface="Montserrat"/>
              <a:buNone/>
              <a:defRPr>
                <a:latin typeface="Montserrat"/>
                <a:ea typeface="Montserrat"/>
                <a:cs typeface="Montserrat"/>
                <a:sym typeface="Montserrat"/>
              </a:defRPr>
            </a:lvl8pPr>
            <a:lvl9pPr lvl="8" rtl="0" algn="l">
              <a:lnSpc>
                <a:spcPct val="100000"/>
              </a:lnSpc>
              <a:spcBef>
                <a:spcPts val="0"/>
              </a:spcBef>
              <a:spcAft>
                <a:spcPts val="0"/>
              </a:spcAft>
              <a:buSzPts val="2800"/>
              <a:buFont typeface="Montserrat"/>
              <a:buNone/>
              <a:defRPr>
                <a:latin typeface="Montserrat"/>
                <a:ea typeface="Montserrat"/>
                <a:cs typeface="Montserrat"/>
                <a:sym typeface="Montserrat"/>
              </a:defRPr>
            </a:lvl9pPr>
          </a:lstStyle>
          <a:p/>
        </p:txBody>
      </p:sp>
      <p:sp>
        <p:nvSpPr>
          <p:cNvPr id="145" name="Google Shape;145;p23"/>
          <p:cNvSpPr txBox="1"/>
          <p:nvPr>
            <p:ph idx="1" type="subTitle"/>
          </p:nvPr>
        </p:nvSpPr>
        <p:spPr>
          <a:xfrm>
            <a:off x="1098800" y="3775200"/>
            <a:ext cx="2813100" cy="40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b="1">
                <a:solidFill>
                  <a:schemeClr val="accent1"/>
                </a:solidFill>
              </a:defRPr>
            </a:lvl1pPr>
            <a:lvl2pPr lvl="1" rtl="0" algn="l">
              <a:lnSpc>
                <a:spcPct val="100000"/>
              </a:lnSpc>
              <a:spcBef>
                <a:spcPts val="1600"/>
              </a:spcBef>
              <a:spcAft>
                <a:spcPts val="0"/>
              </a:spcAft>
              <a:buSzPts val="1400"/>
              <a:buNone/>
              <a:defRPr b="1">
                <a:solidFill>
                  <a:schemeClr val="accent1"/>
                </a:solidFill>
              </a:defRPr>
            </a:lvl2pPr>
            <a:lvl3pPr lvl="2" rtl="0" algn="l">
              <a:lnSpc>
                <a:spcPct val="100000"/>
              </a:lnSpc>
              <a:spcBef>
                <a:spcPts val="1600"/>
              </a:spcBef>
              <a:spcAft>
                <a:spcPts val="0"/>
              </a:spcAft>
              <a:buSzPts val="1400"/>
              <a:buNone/>
              <a:defRPr b="1">
                <a:solidFill>
                  <a:schemeClr val="accent1"/>
                </a:solidFill>
              </a:defRPr>
            </a:lvl3pPr>
            <a:lvl4pPr lvl="3" rtl="0" algn="l">
              <a:lnSpc>
                <a:spcPct val="100000"/>
              </a:lnSpc>
              <a:spcBef>
                <a:spcPts val="1600"/>
              </a:spcBef>
              <a:spcAft>
                <a:spcPts val="0"/>
              </a:spcAft>
              <a:buSzPts val="1400"/>
              <a:buNone/>
              <a:defRPr b="1">
                <a:solidFill>
                  <a:schemeClr val="accent1"/>
                </a:solidFill>
              </a:defRPr>
            </a:lvl4pPr>
            <a:lvl5pPr lvl="4" rtl="0" algn="l">
              <a:lnSpc>
                <a:spcPct val="100000"/>
              </a:lnSpc>
              <a:spcBef>
                <a:spcPts val="1600"/>
              </a:spcBef>
              <a:spcAft>
                <a:spcPts val="0"/>
              </a:spcAft>
              <a:buSzPts val="1400"/>
              <a:buNone/>
              <a:defRPr b="1">
                <a:solidFill>
                  <a:schemeClr val="accent1"/>
                </a:solidFill>
              </a:defRPr>
            </a:lvl5pPr>
            <a:lvl6pPr lvl="5" rtl="0" algn="l">
              <a:lnSpc>
                <a:spcPct val="100000"/>
              </a:lnSpc>
              <a:spcBef>
                <a:spcPts val="1600"/>
              </a:spcBef>
              <a:spcAft>
                <a:spcPts val="0"/>
              </a:spcAft>
              <a:buSzPts val="1400"/>
              <a:buNone/>
              <a:defRPr b="1">
                <a:solidFill>
                  <a:schemeClr val="accent1"/>
                </a:solidFill>
              </a:defRPr>
            </a:lvl6pPr>
            <a:lvl7pPr lvl="6" rtl="0" algn="l">
              <a:lnSpc>
                <a:spcPct val="100000"/>
              </a:lnSpc>
              <a:spcBef>
                <a:spcPts val="1600"/>
              </a:spcBef>
              <a:spcAft>
                <a:spcPts val="0"/>
              </a:spcAft>
              <a:buSzPts val="1400"/>
              <a:buNone/>
              <a:defRPr b="1">
                <a:solidFill>
                  <a:schemeClr val="accent1"/>
                </a:solidFill>
              </a:defRPr>
            </a:lvl7pPr>
            <a:lvl8pPr lvl="7" rtl="0" algn="l">
              <a:lnSpc>
                <a:spcPct val="100000"/>
              </a:lnSpc>
              <a:spcBef>
                <a:spcPts val="1600"/>
              </a:spcBef>
              <a:spcAft>
                <a:spcPts val="0"/>
              </a:spcAft>
              <a:buSzPts val="1400"/>
              <a:buNone/>
              <a:defRPr b="1">
                <a:solidFill>
                  <a:schemeClr val="accent1"/>
                </a:solidFill>
              </a:defRPr>
            </a:lvl8pPr>
            <a:lvl9pPr lvl="8" rtl="0" algn="l">
              <a:lnSpc>
                <a:spcPct val="100000"/>
              </a:lnSpc>
              <a:spcBef>
                <a:spcPts val="1600"/>
              </a:spcBef>
              <a:spcAft>
                <a:spcPts val="1600"/>
              </a:spcAft>
              <a:buSzPts val="1400"/>
              <a:buNone/>
              <a:defRPr b="1">
                <a:solidFill>
                  <a:schemeClr val="accent1"/>
                </a:solidFill>
              </a:defRPr>
            </a:lvl9pPr>
          </a:lstStyle>
          <a:p/>
        </p:txBody>
      </p:sp>
      <p:sp>
        <p:nvSpPr>
          <p:cNvPr id="146" name="Google Shape;146;p23"/>
          <p:cNvSpPr txBox="1"/>
          <p:nvPr>
            <p:ph idx="2" type="subTitle"/>
          </p:nvPr>
        </p:nvSpPr>
        <p:spPr>
          <a:xfrm>
            <a:off x="1098800" y="3051300"/>
            <a:ext cx="2813100" cy="723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sz="1400">
                <a:solidFill>
                  <a:schemeClr val="dk1"/>
                </a:solidFill>
              </a:defRPr>
            </a:lvl1pPr>
            <a:lvl2pPr lvl="1" rtl="0" algn="l">
              <a:lnSpc>
                <a:spcPct val="100000"/>
              </a:lnSpc>
              <a:spcBef>
                <a:spcPts val="1600"/>
              </a:spcBef>
              <a:spcAft>
                <a:spcPts val="0"/>
              </a:spcAft>
              <a:buSzPts val="1400"/>
              <a:buNone/>
              <a:defRPr sz="1400">
                <a:solidFill>
                  <a:schemeClr val="dk1"/>
                </a:solidFill>
              </a:defRPr>
            </a:lvl2pPr>
            <a:lvl3pPr lvl="2" rtl="0" algn="l">
              <a:lnSpc>
                <a:spcPct val="100000"/>
              </a:lnSpc>
              <a:spcBef>
                <a:spcPts val="1600"/>
              </a:spcBef>
              <a:spcAft>
                <a:spcPts val="0"/>
              </a:spcAft>
              <a:buSzPts val="1400"/>
              <a:buNone/>
              <a:defRPr sz="1400">
                <a:solidFill>
                  <a:schemeClr val="dk1"/>
                </a:solidFill>
              </a:defRPr>
            </a:lvl3pPr>
            <a:lvl4pPr lvl="3" rtl="0" algn="l">
              <a:lnSpc>
                <a:spcPct val="100000"/>
              </a:lnSpc>
              <a:spcBef>
                <a:spcPts val="1600"/>
              </a:spcBef>
              <a:spcAft>
                <a:spcPts val="0"/>
              </a:spcAft>
              <a:buSzPts val="1400"/>
              <a:buNone/>
              <a:defRPr sz="1400">
                <a:solidFill>
                  <a:schemeClr val="dk1"/>
                </a:solidFill>
              </a:defRPr>
            </a:lvl4pPr>
            <a:lvl5pPr lvl="4" rtl="0" algn="l">
              <a:lnSpc>
                <a:spcPct val="100000"/>
              </a:lnSpc>
              <a:spcBef>
                <a:spcPts val="1600"/>
              </a:spcBef>
              <a:spcAft>
                <a:spcPts val="0"/>
              </a:spcAft>
              <a:buSzPts val="1400"/>
              <a:buNone/>
              <a:defRPr sz="1400">
                <a:solidFill>
                  <a:schemeClr val="dk1"/>
                </a:solidFill>
              </a:defRPr>
            </a:lvl5pPr>
            <a:lvl6pPr lvl="5" rtl="0" algn="l">
              <a:lnSpc>
                <a:spcPct val="100000"/>
              </a:lnSpc>
              <a:spcBef>
                <a:spcPts val="1600"/>
              </a:spcBef>
              <a:spcAft>
                <a:spcPts val="0"/>
              </a:spcAft>
              <a:buSzPts val="1400"/>
              <a:buNone/>
              <a:defRPr sz="1400">
                <a:solidFill>
                  <a:schemeClr val="dk1"/>
                </a:solidFill>
              </a:defRPr>
            </a:lvl6pPr>
            <a:lvl7pPr lvl="6" rtl="0" algn="l">
              <a:lnSpc>
                <a:spcPct val="100000"/>
              </a:lnSpc>
              <a:spcBef>
                <a:spcPts val="1600"/>
              </a:spcBef>
              <a:spcAft>
                <a:spcPts val="0"/>
              </a:spcAft>
              <a:buSzPts val="1400"/>
              <a:buNone/>
              <a:defRPr sz="1400">
                <a:solidFill>
                  <a:schemeClr val="dk1"/>
                </a:solidFill>
              </a:defRPr>
            </a:lvl7pPr>
            <a:lvl8pPr lvl="7" rtl="0" algn="l">
              <a:lnSpc>
                <a:spcPct val="100000"/>
              </a:lnSpc>
              <a:spcBef>
                <a:spcPts val="1600"/>
              </a:spcBef>
              <a:spcAft>
                <a:spcPts val="0"/>
              </a:spcAft>
              <a:buSzPts val="1400"/>
              <a:buNone/>
              <a:defRPr sz="1400">
                <a:solidFill>
                  <a:schemeClr val="dk1"/>
                </a:solidFill>
              </a:defRPr>
            </a:lvl8pPr>
            <a:lvl9pPr lvl="8" rtl="0" algn="l">
              <a:lnSpc>
                <a:spcPct val="100000"/>
              </a:lnSpc>
              <a:spcBef>
                <a:spcPts val="1600"/>
              </a:spcBef>
              <a:spcAft>
                <a:spcPts val="1600"/>
              </a:spcAft>
              <a:buSzPts val="1400"/>
              <a:buNone/>
              <a:defRPr sz="1400">
                <a:solidFill>
                  <a:schemeClr val="dk1"/>
                </a:solidFill>
              </a:defRPr>
            </a:lvl9pPr>
          </a:lstStyle>
          <a:p/>
        </p:txBody>
      </p:sp>
      <p:sp>
        <p:nvSpPr>
          <p:cNvPr id="147" name="Google Shape;147;p23"/>
          <p:cNvSpPr txBox="1"/>
          <p:nvPr>
            <p:ph idx="3" type="subTitle"/>
          </p:nvPr>
        </p:nvSpPr>
        <p:spPr>
          <a:xfrm>
            <a:off x="1098800" y="2315550"/>
            <a:ext cx="2813100" cy="40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b="1">
                <a:solidFill>
                  <a:schemeClr val="accent1"/>
                </a:solidFill>
              </a:defRPr>
            </a:lvl1pPr>
            <a:lvl2pPr lvl="1" rtl="0" algn="l">
              <a:lnSpc>
                <a:spcPct val="100000"/>
              </a:lnSpc>
              <a:spcBef>
                <a:spcPts val="1600"/>
              </a:spcBef>
              <a:spcAft>
                <a:spcPts val="0"/>
              </a:spcAft>
              <a:buSzPts val="1400"/>
              <a:buNone/>
              <a:defRPr b="1">
                <a:solidFill>
                  <a:schemeClr val="accent1"/>
                </a:solidFill>
              </a:defRPr>
            </a:lvl2pPr>
            <a:lvl3pPr lvl="2" rtl="0" algn="l">
              <a:lnSpc>
                <a:spcPct val="100000"/>
              </a:lnSpc>
              <a:spcBef>
                <a:spcPts val="1600"/>
              </a:spcBef>
              <a:spcAft>
                <a:spcPts val="0"/>
              </a:spcAft>
              <a:buSzPts val="1400"/>
              <a:buNone/>
              <a:defRPr b="1">
                <a:solidFill>
                  <a:schemeClr val="accent1"/>
                </a:solidFill>
              </a:defRPr>
            </a:lvl3pPr>
            <a:lvl4pPr lvl="3" rtl="0" algn="l">
              <a:lnSpc>
                <a:spcPct val="100000"/>
              </a:lnSpc>
              <a:spcBef>
                <a:spcPts val="1600"/>
              </a:spcBef>
              <a:spcAft>
                <a:spcPts val="0"/>
              </a:spcAft>
              <a:buSzPts val="1400"/>
              <a:buNone/>
              <a:defRPr b="1">
                <a:solidFill>
                  <a:schemeClr val="accent1"/>
                </a:solidFill>
              </a:defRPr>
            </a:lvl4pPr>
            <a:lvl5pPr lvl="4" rtl="0" algn="l">
              <a:lnSpc>
                <a:spcPct val="100000"/>
              </a:lnSpc>
              <a:spcBef>
                <a:spcPts val="1600"/>
              </a:spcBef>
              <a:spcAft>
                <a:spcPts val="0"/>
              </a:spcAft>
              <a:buSzPts val="1400"/>
              <a:buNone/>
              <a:defRPr b="1">
                <a:solidFill>
                  <a:schemeClr val="accent1"/>
                </a:solidFill>
              </a:defRPr>
            </a:lvl5pPr>
            <a:lvl6pPr lvl="5" rtl="0" algn="l">
              <a:lnSpc>
                <a:spcPct val="100000"/>
              </a:lnSpc>
              <a:spcBef>
                <a:spcPts val="1600"/>
              </a:spcBef>
              <a:spcAft>
                <a:spcPts val="0"/>
              </a:spcAft>
              <a:buSzPts val="1400"/>
              <a:buNone/>
              <a:defRPr b="1">
                <a:solidFill>
                  <a:schemeClr val="accent1"/>
                </a:solidFill>
              </a:defRPr>
            </a:lvl6pPr>
            <a:lvl7pPr lvl="6" rtl="0" algn="l">
              <a:lnSpc>
                <a:spcPct val="100000"/>
              </a:lnSpc>
              <a:spcBef>
                <a:spcPts val="1600"/>
              </a:spcBef>
              <a:spcAft>
                <a:spcPts val="0"/>
              </a:spcAft>
              <a:buSzPts val="1400"/>
              <a:buNone/>
              <a:defRPr b="1">
                <a:solidFill>
                  <a:schemeClr val="accent1"/>
                </a:solidFill>
              </a:defRPr>
            </a:lvl7pPr>
            <a:lvl8pPr lvl="7" rtl="0" algn="l">
              <a:lnSpc>
                <a:spcPct val="100000"/>
              </a:lnSpc>
              <a:spcBef>
                <a:spcPts val="1600"/>
              </a:spcBef>
              <a:spcAft>
                <a:spcPts val="0"/>
              </a:spcAft>
              <a:buSzPts val="1400"/>
              <a:buNone/>
              <a:defRPr b="1">
                <a:solidFill>
                  <a:schemeClr val="accent1"/>
                </a:solidFill>
              </a:defRPr>
            </a:lvl8pPr>
            <a:lvl9pPr lvl="8" rtl="0" algn="l">
              <a:lnSpc>
                <a:spcPct val="100000"/>
              </a:lnSpc>
              <a:spcBef>
                <a:spcPts val="1600"/>
              </a:spcBef>
              <a:spcAft>
                <a:spcPts val="1600"/>
              </a:spcAft>
              <a:buSzPts val="1400"/>
              <a:buNone/>
              <a:defRPr b="1">
                <a:solidFill>
                  <a:schemeClr val="accent1"/>
                </a:solidFill>
              </a:defRPr>
            </a:lvl9pPr>
          </a:lstStyle>
          <a:p/>
        </p:txBody>
      </p:sp>
      <p:sp>
        <p:nvSpPr>
          <p:cNvPr id="148" name="Google Shape;148;p23"/>
          <p:cNvSpPr txBox="1"/>
          <p:nvPr>
            <p:ph idx="4" type="subTitle"/>
          </p:nvPr>
        </p:nvSpPr>
        <p:spPr>
          <a:xfrm>
            <a:off x="1098800" y="1591650"/>
            <a:ext cx="2813100" cy="723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sz="1400">
                <a:solidFill>
                  <a:schemeClr val="dk1"/>
                </a:solidFill>
              </a:defRPr>
            </a:lvl1pPr>
            <a:lvl2pPr lvl="1" rtl="0" algn="l">
              <a:lnSpc>
                <a:spcPct val="100000"/>
              </a:lnSpc>
              <a:spcBef>
                <a:spcPts val="1600"/>
              </a:spcBef>
              <a:spcAft>
                <a:spcPts val="0"/>
              </a:spcAft>
              <a:buSzPts val="1400"/>
              <a:buNone/>
              <a:defRPr sz="1400">
                <a:solidFill>
                  <a:schemeClr val="dk1"/>
                </a:solidFill>
              </a:defRPr>
            </a:lvl2pPr>
            <a:lvl3pPr lvl="2" rtl="0" algn="l">
              <a:lnSpc>
                <a:spcPct val="100000"/>
              </a:lnSpc>
              <a:spcBef>
                <a:spcPts val="1600"/>
              </a:spcBef>
              <a:spcAft>
                <a:spcPts val="0"/>
              </a:spcAft>
              <a:buSzPts val="1400"/>
              <a:buNone/>
              <a:defRPr sz="1400">
                <a:solidFill>
                  <a:schemeClr val="dk1"/>
                </a:solidFill>
              </a:defRPr>
            </a:lvl3pPr>
            <a:lvl4pPr lvl="3" rtl="0" algn="l">
              <a:lnSpc>
                <a:spcPct val="100000"/>
              </a:lnSpc>
              <a:spcBef>
                <a:spcPts val="1600"/>
              </a:spcBef>
              <a:spcAft>
                <a:spcPts val="0"/>
              </a:spcAft>
              <a:buSzPts val="1400"/>
              <a:buNone/>
              <a:defRPr sz="1400">
                <a:solidFill>
                  <a:schemeClr val="dk1"/>
                </a:solidFill>
              </a:defRPr>
            </a:lvl4pPr>
            <a:lvl5pPr lvl="4" rtl="0" algn="l">
              <a:lnSpc>
                <a:spcPct val="100000"/>
              </a:lnSpc>
              <a:spcBef>
                <a:spcPts val="1600"/>
              </a:spcBef>
              <a:spcAft>
                <a:spcPts val="0"/>
              </a:spcAft>
              <a:buSzPts val="1400"/>
              <a:buNone/>
              <a:defRPr sz="1400">
                <a:solidFill>
                  <a:schemeClr val="dk1"/>
                </a:solidFill>
              </a:defRPr>
            </a:lvl5pPr>
            <a:lvl6pPr lvl="5" rtl="0" algn="l">
              <a:lnSpc>
                <a:spcPct val="100000"/>
              </a:lnSpc>
              <a:spcBef>
                <a:spcPts val="1600"/>
              </a:spcBef>
              <a:spcAft>
                <a:spcPts val="0"/>
              </a:spcAft>
              <a:buSzPts val="1400"/>
              <a:buNone/>
              <a:defRPr sz="1400">
                <a:solidFill>
                  <a:schemeClr val="dk1"/>
                </a:solidFill>
              </a:defRPr>
            </a:lvl6pPr>
            <a:lvl7pPr lvl="6" rtl="0" algn="l">
              <a:lnSpc>
                <a:spcPct val="100000"/>
              </a:lnSpc>
              <a:spcBef>
                <a:spcPts val="1600"/>
              </a:spcBef>
              <a:spcAft>
                <a:spcPts val="0"/>
              </a:spcAft>
              <a:buSzPts val="1400"/>
              <a:buNone/>
              <a:defRPr sz="1400">
                <a:solidFill>
                  <a:schemeClr val="dk1"/>
                </a:solidFill>
              </a:defRPr>
            </a:lvl7pPr>
            <a:lvl8pPr lvl="7" rtl="0" algn="l">
              <a:lnSpc>
                <a:spcPct val="100000"/>
              </a:lnSpc>
              <a:spcBef>
                <a:spcPts val="1600"/>
              </a:spcBef>
              <a:spcAft>
                <a:spcPts val="0"/>
              </a:spcAft>
              <a:buSzPts val="1400"/>
              <a:buNone/>
              <a:defRPr sz="1400">
                <a:solidFill>
                  <a:schemeClr val="dk1"/>
                </a:solidFill>
              </a:defRPr>
            </a:lvl8pPr>
            <a:lvl9pPr lvl="8" rtl="0" algn="l">
              <a:lnSpc>
                <a:spcPct val="100000"/>
              </a:lnSpc>
              <a:spcBef>
                <a:spcPts val="1600"/>
              </a:spcBef>
              <a:spcAft>
                <a:spcPts val="1600"/>
              </a:spcAft>
              <a:buSzPts val="1400"/>
              <a:buNone/>
              <a:defRPr sz="1400">
                <a:solidFill>
                  <a:schemeClr val="dk1"/>
                </a:solidFill>
              </a:defRPr>
            </a:lvl9pPr>
          </a:lstStyle>
          <a:p/>
        </p:txBody>
      </p:sp>
      <p:sp>
        <p:nvSpPr>
          <p:cNvPr id="149" name="Google Shape;149;p23"/>
          <p:cNvSpPr/>
          <p:nvPr/>
        </p:nvSpPr>
        <p:spPr>
          <a:xfrm flipH="1" rot="10800000">
            <a:off x="5416200" y="1010100"/>
            <a:ext cx="1216200" cy="1561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3"/>
          <p:cNvSpPr/>
          <p:nvPr/>
        </p:nvSpPr>
        <p:spPr>
          <a:xfrm flipH="1" rot="10800000">
            <a:off x="6632400" y="2571600"/>
            <a:ext cx="1216200" cy="25716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2">
    <p:spTree>
      <p:nvGrpSpPr>
        <p:cNvPr id="151" name="Shape 151"/>
        <p:cNvGrpSpPr/>
        <p:nvPr/>
      </p:nvGrpSpPr>
      <p:grpSpPr>
        <a:xfrm>
          <a:off x="0" y="0"/>
          <a:ext cx="0" cy="0"/>
          <a:chOff x="0" y="0"/>
          <a:chExt cx="0" cy="0"/>
        </a:xfrm>
      </p:grpSpPr>
      <p:sp>
        <p:nvSpPr>
          <p:cNvPr id="152" name="Google Shape;152;p24"/>
          <p:cNvSpPr txBox="1"/>
          <p:nvPr>
            <p:ph idx="1" type="subTitle"/>
          </p:nvPr>
        </p:nvSpPr>
        <p:spPr>
          <a:xfrm>
            <a:off x="711900" y="1476000"/>
            <a:ext cx="2261700" cy="40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b="1">
                <a:solidFill>
                  <a:schemeClr val="accent1"/>
                </a:solidFill>
              </a:defRPr>
            </a:lvl1pPr>
            <a:lvl2pPr lvl="1" rtl="0" algn="l">
              <a:lnSpc>
                <a:spcPct val="100000"/>
              </a:lnSpc>
              <a:spcBef>
                <a:spcPts val="1600"/>
              </a:spcBef>
              <a:spcAft>
                <a:spcPts val="0"/>
              </a:spcAft>
              <a:buSzPts val="1400"/>
              <a:buNone/>
              <a:defRPr b="1">
                <a:solidFill>
                  <a:schemeClr val="accent1"/>
                </a:solidFill>
              </a:defRPr>
            </a:lvl2pPr>
            <a:lvl3pPr lvl="2" rtl="0" algn="l">
              <a:lnSpc>
                <a:spcPct val="100000"/>
              </a:lnSpc>
              <a:spcBef>
                <a:spcPts val="1600"/>
              </a:spcBef>
              <a:spcAft>
                <a:spcPts val="0"/>
              </a:spcAft>
              <a:buSzPts val="1400"/>
              <a:buNone/>
              <a:defRPr b="1">
                <a:solidFill>
                  <a:schemeClr val="accent1"/>
                </a:solidFill>
              </a:defRPr>
            </a:lvl3pPr>
            <a:lvl4pPr lvl="3" rtl="0" algn="l">
              <a:lnSpc>
                <a:spcPct val="100000"/>
              </a:lnSpc>
              <a:spcBef>
                <a:spcPts val="1600"/>
              </a:spcBef>
              <a:spcAft>
                <a:spcPts val="0"/>
              </a:spcAft>
              <a:buSzPts val="1400"/>
              <a:buNone/>
              <a:defRPr b="1">
                <a:solidFill>
                  <a:schemeClr val="accent1"/>
                </a:solidFill>
              </a:defRPr>
            </a:lvl4pPr>
            <a:lvl5pPr lvl="4" rtl="0" algn="l">
              <a:lnSpc>
                <a:spcPct val="100000"/>
              </a:lnSpc>
              <a:spcBef>
                <a:spcPts val="1600"/>
              </a:spcBef>
              <a:spcAft>
                <a:spcPts val="0"/>
              </a:spcAft>
              <a:buSzPts val="1400"/>
              <a:buNone/>
              <a:defRPr b="1">
                <a:solidFill>
                  <a:schemeClr val="accent1"/>
                </a:solidFill>
              </a:defRPr>
            </a:lvl5pPr>
            <a:lvl6pPr lvl="5" rtl="0" algn="l">
              <a:lnSpc>
                <a:spcPct val="100000"/>
              </a:lnSpc>
              <a:spcBef>
                <a:spcPts val="1600"/>
              </a:spcBef>
              <a:spcAft>
                <a:spcPts val="0"/>
              </a:spcAft>
              <a:buSzPts val="1400"/>
              <a:buNone/>
              <a:defRPr b="1">
                <a:solidFill>
                  <a:schemeClr val="accent1"/>
                </a:solidFill>
              </a:defRPr>
            </a:lvl6pPr>
            <a:lvl7pPr lvl="6" rtl="0" algn="l">
              <a:lnSpc>
                <a:spcPct val="100000"/>
              </a:lnSpc>
              <a:spcBef>
                <a:spcPts val="1600"/>
              </a:spcBef>
              <a:spcAft>
                <a:spcPts val="0"/>
              </a:spcAft>
              <a:buSzPts val="1400"/>
              <a:buNone/>
              <a:defRPr b="1">
                <a:solidFill>
                  <a:schemeClr val="accent1"/>
                </a:solidFill>
              </a:defRPr>
            </a:lvl7pPr>
            <a:lvl8pPr lvl="7" rtl="0" algn="l">
              <a:lnSpc>
                <a:spcPct val="100000"/>
              </a:lnSpc>
              <a:spcBef>
                <a:spcPts val="1600"/>
              </a:spcBef>
              <a:spcAft>
                <a:spcPts val="0"/>
              </a:spcAft>
              <a:buSzPts val="1400"/>
              <a:buNone/>
              <a:defRPr b="1">
                <a:solidFill>
                  <a:schemeClr val="accent1"/>
                </a:solidFill>
              </a:defRPr>
            </a:lvl8pPr>
            <a:lvl9pPr lvl="8" rtl="0" algn="l">
              <a:lnSpc>
                <a:spcPct val="100000"/>
              </a:lnSpc>
              <a:spcBef>
                <a:spcPts val="1600"/>
              </a:spcBef>
              <a:spcAft>
                <a:spcPts val="1600"/>
              </a:spcAft>
              <a:buSzPts val="1400"/>
              <a:buNone/>
              <a:defRPr b="1">
                <a:solidFill>
                  <a:schemeClr val="accent1"/>
                </a:solidFill>
              </a:defRPr>
            </a:lvl9pPr>
          </a:lstStyle>
          <a:p/>
        </p:txBody>
      </p:sp>
      <p:sp>
        <p:nvSpPr>
          <p:cNvPr id="153" name="Google Shape;153;p24"/>
          <p:cNvSpPr txBox="1"/>
          <p:nvPr>
            <p:ph idx="2" type="subTitle"/>
          </p:nvPr>
        </p:nvSpPr>
        <p:spPr>
          <a:xfrm>
            <a:off x="711900" y="1851450"/>
            <a:ext cx="2261700" cy="723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sz="1400">
                <a:solidFill>
                  <a:schemeClr val="dk1"/>
                </a:solidFill>
              </a:defRPr>
            </a:lvl1pPr>
            <a:lvl2pPr lvl="1" rtl="0" algn="l">
              <a:lnSpc>
                <a:spcPct val="100000"/>
              </a:lnSpc>
              <a:spcBef>
                <a:spcPts val="1600"/>
              </a:spcBef>
              <a:spcAft>
                <a:spcPts val="0"/>
              </a:spcAft>
              <a:buSzPts val="1400"/>
              <a:buNone/>
              <a:defRPr sz="1400">
                <a:solidFill>
                  <a:schemeClr val="dk1"/>
                </a:solidFill>
              </a:defRPr>
            </a:lvl2pPr>
            <a:lvl3pPr lvl="2" rtl="0" algn="l">
              <a:lnSpc>
                <a:spcPct val="100000"/>
              </a:lnSpc>
              <a:spcBef>
                <a:spcPts val="1600"/>
              </a:spcBef>
              <a:spcAft>
                <a:spcPts val="0"/>
              </a:spcAft>
              <a:buSzPts val="1400"/>
              <a:buNone/>
              <a:defRPr sz="1400">
                <a:solidFill>
                  <a:schemeClr val="dk1"/>
                </a:solidFill>
              </a:defRPr>
            </a:lvl3pPr>
            <a:lvl4pPr lvl="3" rtl="0" algn="l">
              <a:lnSpc>
                <a:spcPct val="100000"/>
              </a:lnSpc>
              <a:spcBef>
                <a:spcPts val="1600"/>
              </a:spcBef>
              <a:spcAft>
                <a:spcPts val="0"/>
              </a:spcAft>
              <a:buSzPts val="1400"/>
              <a:buNone/>
              <a:defRPr sz="1400">
                <a:solidFill>
                  <a:schemeClr val="dk1"/>
                </a:solidFill>
              </a:defRPr>
            </a:lvl4pPr>
            <a:lvl5pPr lvl="4" rtl="0" algn="l">
              <a:lnSpc>
                <a:spcPct val="100000"/>
              </a:lnSpc>
              <a:spcBef>
                <a:spcPts val="1600"/>
              </a:spcBef>
              <a:spcAft>
                <a:spcPts val="0"/>
              </a:spcAft>
              <a:buSzPts val="1400"/>
              <a:buNone/>
              <a:defRPr sz="1400">
                <a:solidFill>
                  <a:schemeClr val="dk1"/>
                </a:solidFill>
              </a:defRPr>
            </a:lvl5pPr>
            <a:lvl6pPr lvl="5" rtl="0" algn="l">
              <a:lnSpc>
                <a:spcPct val="100000"/>
              </a:lnSpc>
              <a:spcBef>
                <a:spcPts val="1600"/>
              </a:spcBef>
              <a:spcAft>
                <a:spcPts val="0"/>
              </a:spcAft>
              <a:buSzPts val="1400"/>
              <a:buNone/>
              <a:defRPr sz="1400">
                <a:solidFill>
                  <a:schemeClr val="dk1"/>
                </a:solidFill>
              </a:defRPr>
            </a:lvl6pPr>
            <a:lvl7pPr lvl="6" rtl="0" algn="l">
              <a:lnSpc>
                <a:spcPct val="100000"/>
              </a:lnSpc>
              <a:spcBef>
                <a:spcPts val="1600"/>
              </a:spcBef>
              <a:spcAft>
                <a:spcPts val="0"/>
              </a:spcAft>
              <a:buSzPts val="1400"/>
              <a:buNone/>
              <a:defRPr sz="1400">
                <a:solidFill>
                  <a:schemeClr val="dk1"/>
                </a:solidFill>
              </a:defRPr>
            </a:lvl7pPr>
            <a:lvl8pPr lvl="7" rtl="0" algn="l">
              <a:lnSpc>
                <a:spcPct val="100000"/>
              </a:lnSpc>
              <a:spcBef>
                <a:spcPts val="1600"/>
              </a:spcBef>
              <a:spcAft>
                <a:spcPts val="0"/>
              </a:spcAft>
              <a:buSzPts val="1400"/>
              <a:buNone/>
              <a:defRPr sz="1400">
                <a:solidFill>
                  <a:schemeClr val="dk1"/>
                </a:solidFill>
              </a:defRPr>
            </a:lvl8pPr>
            <a:lvl9pPr lvl="8" rtl="0" algn="l">
              <a:lnSpc>
                <a:spcPct val="100000"/>
              </a:lnSpc>
              <a:spcBef>
                <a:spcPts val="1600"/>
              </a:spcBef>
              <a:spcAft>
                <a:spcPts val="1600"/>
              </a:spcAft>
              <a:buSzPts val="1400"/>
              <a:buNone/>
              <a:defRPr sz="1400">
                <a:solidFill>
                  <a:schemeClr val="dk1"/>
                </a:solidFill>
              </a:defRPr>
            </a:lvl9pPr>
          </a:lstStyle>
          <a:p/>
        </p:txBody>
      </p:sp>
      <p:sp>
        <p:nvSpPr>
          <p:cNvPr id="154" name="Google Shape;154;p24"/>
          <p:cNvSpPr txBox="1"/>
          <p:nvPr>
            <p:ph idx="3" type="subTitle"/>
          </p:nvPr>
        </p:nvSpPr>
        <p:spPr>
          <a:xfrm>
            <a:off x="2983950" y="1476000"/>
            <a:ext cx="2261700" cy="40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b="1">
                <a:solidFill>
                  <a:schemeClr val="accent1"/>
                </a:solidFill>
              </a:defRPr>
            </a:lvl1pPr>
            <a:lvl2pPr lvl="1" rtl="0" algn="l">
              <a:lnSpc>
                <a:spcPct val="100000"/>
              </a:lnSpc>
              <a:spcBef>
                <a:spcPts val="1600"/>
              </a:spcBef>
              <a:spcAft>
                <a:spcPts val="0"/>
              </a:spcAft>
              <a:buSzPts val="1400"/>
              <a:buNone/>
              <a:defRPr b="1">
                <a:solidFill>
                  <a:schemeClr val="accent1"/>
                </a:solidFill>
              </a:defRPr>
            </a:lvl2pPr>
            <a:lvl3pPr lvl="2" rtl="0" algn="l">
              <a:lnSpc>
                <a:spcPct val="100000"/>
              </a:lnSpc>
              <a:spcBef>
                <a:spcPts val="1600"/>
              </a:spcBef>
              <a:spcAft>
                <a:spcPts val="0"/>
              </a:spcAft>
              <a:buSzPts val="1400"/>
              <a:buNone/>
              <a:defRPr b="1">
                <a:solidFill>
                  <a:schemeClr val="accent1"/>
                </a:solidFill>
              </a:defRPr>
            </a:lvl3pPr>
            <a:lvl4pPr lvl="3" rtl="0" algn="l">
              <a:lnSpc>
                <a:spcPct val="100000"/>
              </a:lnSpc>
              <a:spcBef>
                <a:spcPts val="1600"/>
              </a:spcBef>
              <a:spcAft>
                <a:spcPts val="0"/>
              </a:spcAft>
              <a:buSzPts val="1400"/>
              <a:buNone/>
              <a:defRPr b="1">
                <a:solidFill>
                  <a:schemeClr val="accent1"/>
                </a:solidFill>
              </a:defRPr>
            </a:lvl4pPr>
            <a:lvl5pPr lvl="4" rtl="0" algn="l">
              <a:lnSpc>
                <a:spcPct val="100000"/>
              </a:lnSpc>
              <a:spcBef>
                <a:spcPts val="1600"/>
              </a:spcBef>
              <a:spcAft>
                <a:spcPts val="0"/>
              </a:spcAft>
              <a:buSzPts val="1400"/>
              <a:buNone/>
              <a:defRPr b="1">
                <a:solidFill>
                  <a:schemeClr val="accent1"/>
                </a:solidFill>
              </a:defRPr>
            </a:lvl5pPr>
            <a:lvl6pPr lvl="5" rtl="0" algn="l">
              <a:lnSpc>
                <a:spcPct val="100000"/>
              </a:lnSpc>
              <a:spcBef>
                <a:spcPts val="1600"/>
              </a:spcBef>
              <a:spcAft>
                <a:spcPts val="0"/>
              </a:spcAft>
              <a:buSzPts val="1400"/>
              <a:buNone/>
              <a:defRPr b="1">
                <a:solidFill>
                  <a:schemeClr val="accent1"/>
                </a:solidFill>
              </a:defRPr>
            </a:lvl6pPr>
            <a:lvl7pPr lvl="6" rtl="0" algn="l">
              <a:lnSpc>
                <a:spcPct val="100000"/>
              </a:lnSpc>
              <a:spcBef>
                <a:spcPts val="1600"/>
              </a:spcBef>
              <a:spcAft>
                <a:spcPts val="0"/>
              </a:spcAft>
              <a:buSzPts val="1400"/>
              <a:buNone/>
              <a:defRPr b="1">
                <a:solidFill>
                  <a:schemeClr val="accent1"/>
                </a:solidFill>
              </a:defRPr>
            </a:lvl7pPr>
            <a:lvl8pPr lvl="7" rtl="0" algn="l">
              <a:lnSpc>
                <a:spcPct val="100000"/>
              </a:lnSpc>
              <a:spcBef>
                <a:spcPts val="1600"/>
              </a:spcBef>
              <a:spcAft>
                <a:spcPts val="0"/>
              </a:spcAft>
              <a:buSzPts val="1400"/>
              <a:buNone/>
              <a:defRPr b="1">
                <a:solidFill>
                  <a:schemeClr val="accent1"/>
                </a:solidFill>
              </a:defRPr>
            </a:lvl8pPr>
            <a:lvl9pPr lvl="8" rtl="0" algn="l">
              <a:lnSpc>
                <a:spcPct val="100000"/>
              </a:lnSpc>
              <a:spcBef>
                <a:spcPts val="1600"/>
              </a:spcBef>
              <a:spcAft>
                <a:spcPts val="1600"/>
              </a:spcAft>
              <a:buSzPts val="1400"/>
              <a:buNone/>
              <a:defRPr b="1">
                <a:solidFill>
                  <a:schemeClr val="accent1"/>
                </a:solidFill>
              </a:defRPr>
            </a:lvl9pPr>
          </a:lstStyle>
          <a:p/>
        </p:txBody>
      </p:sp>
      <p:sp>
        <p:nvSpPr>
          <p:cNvPr id="155" name="Google Shape;155;p24"/>
          <p:cNvSpPr txBox="1"/>
          <p:nvPr>
            <p:ph idx="4" type="subTitle"/>
          </p:nvPr>
        </p:nvSpPr>
        <p:spPr>
          <a:xfrm>
            <a:off x="2983950" y="1851450"/>
            <a:ext cx="2261700" cy="723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sz="1400">
                <a:solidFill>
                  <a:schemeClr val="dk1"/>
                </a:solidFill>
              </a:defRPr>
            </a:lvl1pPr>
            <a:lvl2pPr lvl="1" rtl="0" algn="l">
              <a:lnSpc>
                <a:spcPct val="100000"/>
              </a:lnSpc>
              <a:spcBef>
                <a:spcPts val="0"/>
              </a:spcBef>
              <a:spcAft>
                <a:spcPts val="0"/>
              </a:spcAft>
              <a:buSzPts val="1400"/>
              <a:buNone/>
              <a:defRPr sz="1400">
                <a:solidFill>
                  <a:schemeClr val="dk1"/>
                </a:solidFill>
              </a:defRPr>
            </a:lvl2pPr>
            <a:lvl3pPr lvl="2" rtl="0" algn="l">
              <a:lnSpc>
                <a:spcPct val="100000"/>
              </a:lnSpc>
              <a:spcBef>
                <a:spcPts val="0"/>
              </a:spcBef>
              <a:spcAft>
                <a:spcPts val="0"/>
              </a:spcAft>
              <a:buSzPts val="1400"/>
              <a:buNone/>
              <a:defRPr sz="1400">
                <a:solidFill>
                  <a:schemeClr val="dk1"/>
                </a:solidFill>
              </a:defRPr>
            </a:lvl3pPr>
            <a:lvl4pPr lvl="3" rtl="0" algn="l">
              <a:lnSpc>
                <a:spcPct val="100000"/>
              </a:lnSpc>
              <a:spcBef>
                <a:spcPts val="0"/>
              </a:spcBef>
              <a:spcAft>
                <a:spcPts val="0"/>
              </a:spcAft>
              <a:buSzPts val="1400"/>
              <a:buNone/>
              <a:defRPr sz="1400">
                <a:solidFill>
                  <a:schemeClr val="dk1"/>
                </a:solidFill>
              </a:defRPr>
            </a:lvl4pPr>
            <a:lvl5pPr lvl="4" rtl="0" algn="l">
              <a:lnSpc>
                <a:spcPct val="100000"/>
              </a:lnSpc>
              <a:spcBef>
                <a:spcPts val="0"/>
              </a:spcBef>
              <a:spcAft>
                <a:spcPts val="0"/>
              </a:spcAft>
              <a:buSzPts val="1400"/>
              <a:buNone/>
              <a:defRPr sz="1400">
                <a:solidFill>
                  <a:schemeClr val="dk1"/>
                </a:solidFill>
              </a:defRPr>
            </a:lvl5pPr>
            <a:lvl6pPr lvl="5" rtl="0" algn="l">
              <a:lnSpc>
                <a:spcPct val="100000"/>
              </a:lnSpc>
              <a:spcBef>
                <a:spcPts val="0"/>
              </a:spcBef>
              <a:spcAft>
                <a:spcPts val="0"/>
              </a:spcAft>
              <a:buSzPts val="1400"/>
              <a:buNone/>
              <a:defRPr sz="1400">
                <a:solidFill>
                  <a:schemeClr val="dk1"/>
                </a:solidFill>
              </a:defRPr>
            </a:lvl6pPr>
            <a:lvl7pPr lvl="6" rtl="0" algn="l">
              <a:lnSpc>
                <a:spcPct val="100000"/>
              </a:lnSpc>
              <a:spcBef>
                <a:spcPts val="0"/>
              </a:spcBef>
              <a:spcAft>
                <a:spcPts val="0"/>
              </a:spcAft>
              <a:buSzPts val="1400"/>
              <a:buNone/>
              <a:defRPr sz="1400">
                <a:solidFill>
                  <a:schemeClr val="dk1"/>
                </a:solidFill>
              </a:defRPr>
            </a:lvl7pPr>
            <a:lvl8pPr lvl="7" rtl="0" algn="l">
              <a:lnSpc>
                <a:spcPct val="100000"/>
              </a:lnSpc>
              <a:spcBef>
                <a:spcPts val="0"/>
              </a:spcBef>
              <a:spcAft>
                <a:spcPts val="0"/>
              </a:spcAft>
              <a:buSzPts val="1400"/>
              <a:buNone/>
              <a:defRPr sz="1400">
                <a:solidFill>
                  <a:schemeClr val="dk1"/>
                </a:solidFill>
              </a:defRPr>
            </a:lvl8pPr>
            <a:lvl9pPr lvl="8" rtl="0" algn="l">
              <a:lnSpc>
                <a:spcPct val="100000"/>
              </a:lnSpc>
              <a:spcBef>
                <a:spcPts val="0"/>
              </a:spcBef>
              <a:spcAft>
                <a:spcPts val="0"/>
              </a:spcAft>
              <a:buSzPts val="1400"/>
              <a:buNone/>
              <a:defRPr sz="1400">
                <a:solidFill>
                  <a:schemeClr val="dk1"/>
                </a:solidFill>
              </a:defRPr>
            </a:lvl9pPr>
          </a:lstStyle>
          <a:p/>
        </p:txBody>
      </p:sp>
      <p:sp>
        <p:nvSpPr>
          <p:cNvPr id="156" name="Google Shape;156;p24"/>
          <p:cNvSpPr txBox="1"/>
          <p:nvPr>
            <p:ph idx="5" type="subTitle"/>
          </p:nvPr>
        </p:nvSpPr>
        <p:spPr>
          <a:xfrm>
            <a:off x="5256000" y="1476000"/>
            <a:ext cx="2261700" cy="40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b="1">
                <a:solidFill>
                  <a:schemeClr val="accent1"/>
                </a:solidFill>
              </a:defRPr>
            </a:lvl1pPr>
            <a:lvl2pPr lvl="1" rtl="0" algn="l">
              <a:lnSpc>
                <a:spcPct val="100000"/>
              </a:lnSpc>
              <a:spcBef>
                <a:spcPts val="1600"/>
              </a:spcBef>
              <a:spcAft>
                <a:spcPts val="0"/>
              </a:spcAft>
              <a:buSzPts val="1400"/>
              <a:buNone/>
              <a:defRPr b="1">
                <a:solidFill>
                  <a:schemeClr val="accent1"/>
                </a:solidFill>
              </a:defRPr>
            </a:lvl2pPr>
            <a:lvl3pPr lvl="2" rtl="0" algn="l">
              <a:lnSpc>
                <a:spcPct val="100000"/>
              </a:lnSpc>
              <a:spcBef>
                <a:spcPts val="1600"/>
              </a:spcBef>
              <a:spcAft>
                <a:spcPts val="0"/>
              </a:spcAft>
              <a:buSzPts val="1400"/>
              <a:buNone/>
              <a:defRPr b="1">
                <a:solidFill>
                  <a:schemeClr val="accent1"/>
                </a:solidFill>
              </a:defRPr>
            </a:lvl3pPr>
            <a:lvl4pPr lvl="3" rtl="0" algn="l">
              <a:lnSpc>
                <a:spcPct val="100000"/>
              </a:lnSpc>
              <a:spcBef>
                <a:spcPts val="1600"/>
              </a:spcBef>
              <a:spcAft>
                <a:spcPts val="0"/>
              </a:spcAft>
              <a:buSzPts val="1400"/>
              <a:buNone/>
              <a:defRPr b="1">
                <a:solidFill>
                  <a:schemeClr val="accent1"/>
                </a:solidFill>
              </a:defRPr>
            </a:lvl4pPr>
            <a:lvl5pPr lvl="4" rtl="0" algn="l">
              <a:lnSpc>
                <a:spcPct val="100000"/>
              </a:lnSpc>
              <a:spcBef>
                <a:spcPts val="1600"/>
              </a:spcBef>
              <a:spcAft>
                <a:spcPts val="0"/>
              </a:spcAft>
              <a:buSzPts val="1400"/>
              <a:buNone/>
              <a:defRPr b="1">
                <a:solidFill>
                  <a:schemeClr val="accent1"/>
                </a:solidFill>
              </a:defRPr>
            </a:lvl5pPr>
            <a:lvl6pPr lvl="5" rtl="0" algn="l">
              <a:lnSpc>
                <a:spcPct val="100000"/>
              </a:lnSpc>
              <a:spcBef>
                <a:spcPts val="1600"/>
              </a:spcBef>
              <a:spcAft>
                <a:spcPts val="0"/>
              </a:spcAft>
              <a:buSzPts val="1400"/>
              <a:buNone/>
              <a:defRPr b="1">
                <a:solidFill>
                  <a:schemeClr val="accent1"/>
                </a:solidFill>
              </a:defRPr>
            </a:lvl6pPr>
            <a:lvl7pPr lvl="6" rtl="0" algn="l">
              <a:lnSpc>
                <a:spcPct val="100000"/>
              </a:lnSpc>
              <a:spcBef>
                <a:spcPts val="1600"/>
              </a:spcBef>
              <a:spcAft>
                <a:spcPts val="0"/>
              </a:spcAft>
              <a:buSzPts val="1400"/>
              <a:buNone/>
              <a:defRPr b="1">
                <a:solidFill>
                  <a:schemeClr val="accent1"/>
                </a:solidFill>
              </a:defRPr>
            </a:lvl7pPr>
            <a:lvl8pPr lvl="7" rtl="0" algn="l">
              <a:lnSpc>
                <a:spcPct val="100000"/>
              </a:lnSpc>
              <a:spcBef>
                <a:spcPts val="1600"/>
              </a:spcBef>
              <a:spcAft>
                <a:spcPts val="0"/>
              </a:spcAft>
              <a:buSzPts val="1400"/>
              <a:buNone/>
              <a:defRPr b="1">
                <a:solidFill>
                  <a:schemeClr val="accent1"/>
                </a:solidFill>
              </a:defRPr>
            </a:lvl8pPr>
            <a:lvl9pPr lvl="8" rtl="0" algn="l">
              <a:lnSpc>
                <a:spcPct val="100000"/>
              </a:lnSpc>
              <a:spcBef>
                <a:spcPts val="1600"/>
              </a:spcBef>
              <a:spcAft>
                <a:spcPts val="1600"/>
              </a:spcAft>
              <a:buSzPts val="1400"/>
              <a:buNone/>
              <a:defRPr b="1">
                <a:solidFill>
                  <a:schemeClr val="accent1"/>
                </a:solidFill>
              </a:defRPr>
            </a:lvl9pPr>
          </a:lstStyle>
          <a:p/>
        </p:txBody>
      </p:sp>
      <p:sp>
        <p:nvSpPr>
          <p:cNvPr id="157" name="Google Shape;157;p24"/>
          <p:cNvSpPr txBox="1"/>
          <p:nvPr>
            <p:ph idx="6" type="subTitle"/>
          </p:nvPr>
        </p:nvSpPr>
        <p:spPr>
          <a:xfrm>
            <a:off x="5256000" y="1851450"/>
            <a:ext cx="2261700" cy="723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sz="1400">
                <a:solidFill>
                  <a:schemeClr val="dk1"/>
                </a:solidFill>
              </a:defRPr>
            </a:lvl1pPr>
            <a:lvl2pPr lvl="1" rtl="0" algn="l">
              <a:lnSpc>
                <a:spcPct val="100000"/>
              </a:lnSpc>
              <a:spcBef>
                <a:spcPts val="1600"/>
              </a:spcBef>
              <a:spcAft>
                <a:spcPts val="0"/>
              </a:spcAft>
              <a:buSzPts val="1400"/>
              <a:buNone/>
              <a:defRPr sz="1400">
                <a:solidFill>
                  <a:schemeClr val="dk1"/>
                </a:solidFill>
              </a:defRPr>
            </a:lvl2pPr>
            <a:lvl3pPr lvl="2" rtl="0" algn="l">
              <a:lnSpc>
                <a:spcPct val="100000"/>
              </a:lnSpc>
              <a:spcBef>
                <a:spcPts val="1600"/>
              </a:spcBef>
              <a:spcAft>
                <a:spcPts val="0"/>
              </a:spcAft>
              <a:buSzPts val="1400"/>
              <a:buNone/>
              <a:defRPr sz="1400">
                <a:solidFill>
                  <a:schemeClr val="dk1"/>
                </a:solidFill>
              </a:defRPr>
            </a:lvl3pPr>
            <a:lvl4pPr lvl="3" rtl="0" algn="l">
              <a:lnSpc>
                <a:spcPct val="100000"/>
              </a:lnSpc>
              <a:spcBef>
                <a:spcPts val="1600"/>
              </a:spcBef>
              <a:spcAft>
                <a:spcPts val="0"/>
              </a:spcAft>
              <a:buSzPts val="1400"/>
              <a:buNone/>
              <a:defRPr sz="1400">
                <a:solidFill>
                  <a:schemeClr val="dk1"/>
                </a:solidFill>
              </a:defRPr>
            </a:lvl4pPr>
            <a:lvl5pPr lvl="4" rtl="0" algn="l">
              <a:lnSpc>
                <a:spcPct val="100000"/>
              </a:lnSpc>
              <a:spcBef>
                <a:spcPts val="1600"/>
              </a:spcBef>
              <a:spcAft>
                <a:spcPts val="0"/>
              </a:spcAft>
              <a:buSzPts val="1400"/>
              <a:buNone/>
              <a:defRPr sz="1400">
                <a:solidFill>
                  <a:schemeClr val="dk1"/>
                </a:solidFill>
              </a:defRPr>
            </a:lvl5pPr>
            <a:lvl6pPr lvl="5" rtl="0" algn="l">
              <a:lnSpc>
                <a:spcPct val="100000"/>
              </a:lnSpc>
              <a:spcBef>
                <a:spcPts val="1600"/>
              </a:spcBef>
              <a:spcAft>
                <a:spcPts val="0"/>
              </a:spcAft>
              <a:buSzPts val="1400"/>
              <a:buNone/>
              <a:defRPr sz="1400">
                <a:solidFill>
                  <a:schemeClr val="dk1"/>
                </a:solidFill>
              </a:defRPr>
            </a:lvl6pPr>
            <a:lvl7pPr lvl="6" rtl="0" algn="l">
              <a:lnSpc>
                <a:spcPct val="100000"/>
              </a:lnSpc>
              <a:spcBef>
                <a:spcPts val="1600"/>
              </a:spcBef>
              <a:spcAft>
                <a:spcPts val="0"/>
              </a:spcAft>
              <a:buSzPts val="1400"/>
              <a:buNone/>
              <a:defRPr sz="1400">
                <a:solidFill>
                  <a:schemeClr val="dk1"/>
                </a:solidFill>
              </a:defRPr>
            </a:lvl7pPr>
            <a:lvl8pPr lvl="7" rtl="0" algn="l">
              <a:lnSpc>
                <a:spcPct val="100000"/>
              </a:lnSpc>
              <a:spcBef>
                <a:spcPts val="1600"/>
              </a:spcBef>
              <a:spcAft>
                <a:spcPts val="0"/>
              </a:spcAft>
              <a:buSzPts val="1400"/>
              <a:buNone/>
              <a:defRPr sz="1400">
                <a:solidFill>
                  <a:schemeClr val="dk1"/>
                </a:solidFill>
              </a:defRPr>
            </a:lvl8pPr>
            <a:lvl9pPr lvl="8" rtl="0" algn="l">
              <a:lnSpc>
                <a:spcPct val="100000"/>
              </a:lnSpc>
              <a:spcBef>
                <a:spcPts val="1600"/>
              </a:spcBef>
              <a:spcAft>
                <a:spcPts val="1600"/>
              </a:spcAft>
              <a:buSzPts val="1400"/>
              <a:buNone/>
              <a:defRPr sz="1400">
                <a:solidFill>
                  <a:schemeClr val="dk1"/>
                </a:solidFill>
              </a:defRPr>
            </a:lvl9pPr>
          </a:lstStyle>
          <a:p/>
        </p:txBody>
      </p:sp>
      <p:sp>
        <p:nvSpPr>
          <p:cNvPr id="158" name="Google Shape;158;p24"/>
          <p:cNvSpPr txBox="1"/>
          <p:nvPr>
            <p:ph idx="7" type="subTitle"/>
          </p:nvPr>
        </p:nvSpPr>
        <p:spPr>
          <a:xfrm>
            <a:off x="711900" y="2952200"/>
            <a:ext cx="2261700" cy="40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b="1">
                <a:solidFill>
                  <a:schemeClr val="accent1"/>
                </a:solidFill>
              </a:defRPr>
            </a:lvl1pPr>
            <a:lvl2pPr lvl="1" rtl="0" algn="l">
              <a:lnSpc>
                <a:spcPct val="100000"/>
              </a:lnSpc>
              <a:spcBef>
                <a:spcPts val="1600"/>
              </a:spcBef>
              <a:spcAft>
                <a:spcPts val="0"/>
              </a:spcAft>
              <a:buSzPts val="1400"/>
              <a:buNone/>
              <a:defRPr b="1">
                <a:solidFill>
                  <a:schemeClr val="accent1"/>
                </a:solidFill>
              </a:defRPr>
            </a:lvl2pPr>
            <a:lvl3pPr lvl="2" rtl="0" algn="l">
              <a:lnSpc>
                <a:spcPct val="100000"/>
              </a:lnSpc>
              <a:spcBef>
                <a:spcPts val="1600"/>
              </a:spcBef>
              <a:spcAft>
                <a:spcPts val="0"/>
              </a:spcAft>
              <a:buSzPts val="1400"/>
              <a:buNone/>
              <a:defRPr b="1">
                <a:solidFill>
                  <a:schemeClr val="accent1"/>
                </a:solidFill>
              </a:defRPr>
            </a:lvl3pPr>
            <a:lvl4pPr lvl="3" rtl="0" algn="l">
              <a:lnSpc>
                <a:spcPct val="100000"/>
              </a:lnSpc>
              <a:spcBef>
                <a:spcPts val="1600"/>
              </a:spcBef>
              <a:spcAft>
                <a:spcPts val="0"/>
              </a:spcAft>
              <a:buSzPts val="1400"/>
              <a:buNone/>
              <a:defRPr b="1">
                <a:solidFill>
                  <a:schemeClr val="accent1"/>
                </a:solidFill>
              </a:defRPr>
            </a:lvl4pPr>
            <a:lvl5pPr lvl="4" rtl="0" algn="l">
              <a:lnSpc>
                <a:spcPct val="100000"/>
              </a:lnSpc>
              <a:spcBef>
                <a:spcPts val="1600"/>
              </a:spcBef>
              <a:spcAft>
                <a:spcPts val="0"/>
              </a:spcAft>
              <a:buSzPts val="1400"/>
              <a:buNone/>
              <a:defRPr b="1">
                <a:solidFill>
                  <a:schemeClr val="accent1"/>
                </a:solidFill>
              </a:defRPr>
            </a:lvl5pPr>
            <a:lvl6pPr lvl="5" rtl="0" algn="l">
              <a:lnSpc>
                <a:spcPct val="100000"/>
              </a:lnSpc>
              <a:spcBef>
                <a:spcPts val="1600"/>
              </a:spcBef>
              <a:spcAft>
                <a:spcPts val="0"/>
              </a:spcAft>
              <a:buSzPts val="1400"/>
              <a:buNone/>
              <a:defRPr b="1">
                <a:solidFill>
                  <a:schemeClr val="accent1"/>
                </a:solidFill>
              </a:defRPr>
            </a:lvl6pPr>
            <a:lvl7pPr lvl="6" rtl="0" algn="l">
              <a:lnSpc>
                <a:spcPct val="100000"/>
              </a:lnSpc>
              <a:spcBef>
                <a:spcPts val="1600"/>
              </a:spcBef>
              <a:spcAft>
                <a:spcPts val="0"/>
              </a:spcAft>
              <a:buSzPts val="1400"/>
              <a:buNone/>
              <a:defRPr b="1">
                <a:solidFill>
                  <a:schemeClr val="accent1"/>
                </a:solidFill>
              </a:defRPr>
            </a:lvl7pPr>
            <a:lvl8pPr lvl="7" rtl="0" algn="l">
              <a:lnSpc>
                <a:spcPct val="100000"/>
              </a:lnSpc>
              <a:spcBef>
                <a:spcPts val="1600"/>
              </a:spcBef>
              <a:spcAft>
                <a:spcPts val="0"/>
              </a:spcAft>
              <a:buSzPts val="1400"/>
              <a:buNone/>
              <a:defRPr b="1">
                <a:solidFill>
                  <a:schemeClr val="accent1"/>
                </a:solidFill>
              </a:defRPr>
            </a:lvl8pPr>
            <a:lvl9pPr lvl="8" rtl="0" algn="l">
              <a:lnSpc>
                <a:spcPct val="100000"/>
              </a:lnSpc>
              <a:spcBef>
                <a:spcPts val="1600"/>
              </a:spcBef>
              <a:spcAft>
                <a:spcPts val="1600"/>
              </a:spcAft>
              <a:buSzPts val="1400"/>
              <a:buNone/>
              <a:defRPr b="1">
                <a:solidFill>
                  <a:schemeClr val="accent1"/>
                </a:solidFill>
              </a:defRPr>
            </a:lvl9pPr>
          </a:lstStyle>
          <a:p/>
        </p:txBody>
      </p:sp>
      <p:sp>
        <p:nvSpPr>
          <p:cNvPr id="159" name="Google Shape;159;p24"/>
          <p:cNvSpPr txBox="1"/>
          <p:nvPr>
            <p:ph idx="8" type="subTitle"/>
          </p:nvPr>
        </p:nvSpPr>
        <p:spPr>
          <a:xfrm>
            <a:off x="711900" y="3327650"/>
            <a:ext cx="2261700" cy="723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sz="1400">
                <a:solidFill>
                  <a:schemeClr val="dk1"/>
                </a:solidFill>
              </a:defRPr>
            </a:lvl1pPr>
            <a:lvl2pPr lvl="1" rtl="0" algn="l">
              <a:lnSpc>
                <a:spcPct val="100000"/>
              </a:lnSpc>
              <a:spcBef>
                <a:spcPts val="0"/>
              </a:spcBef>
              <a:spcAft>
                <a:spcPts val="0"/>
              </a:spcAft>
              <a:buSzPts val="1400"/>
              <a:buNone/>
              <a:defRPr sz="1400">
                <a:solidFill>
                  <a:schemeClr val="dk1"/>
                </a:solidFill>
              </a:defRPr>
            </a:lvl2pPr>
            <a:lvl3pPr lvl="2" rtl="0" algn="l">
              <a:lnSpc>
                <a:spcPct val="100000"/>
              </a:lnSpc>
              <a:spcBef>
                <a:spcPts val="0"/>
              </a:spcBef>
              <a:spcAft>
                <a:spcPts val="0"/>
              </a:spcAft>
              <a:buSzPts val="1400"/>
              <a:buNone/>
              <a:defRPr sz="1400">
                <a:solidFill>
                  <a:schemeClr val="dk1"/>
                </a:solidFill>
              </a:defRPr>
            </a:lvl3pPr>
            <a:lvl4pPr lvl="3" rtl="0" algn="l">
              <a:lnSpc>
                <a:spcPct val="100000"/>
              </a:lnSpc>
              <a:spcBef>
                <a:spcPts val="0"/>
              </a:spcBef>
              <a:spcAft>
                <a:spcPts val="0"/>
              </a:spcAft>
              <a:buSzPts val="1400"/>
              <a:buNone/>
              <a:defRPr sz="1400">
                <a:solidFill>
                  <a:schemeClr val="dk1"/>
                </a:solidFill>
              </a:defRPr>
            </a:lvl4pPr>
            <a:lvl5pPr lvl="4" rtl="0" algn="l">
              <a:lnSpc>
                <a:spcPct val="100000"/>
              </a:lnSpc>
              <a:spcBef>
                <a:spcPts val="0"/>
              </a:spcBef>
              <a:spcAft>
                <a:spcPts val="0"/>
              </a:spcAft>
              <a:buSzPts val="1400"/>
              <a:buNone/>
              <a:defRPr sz="1400">
                <a:solidFill>
                  <a:schemeClr val="dk1"/>
                </a:solidFill>
              </a:defRPr>
            </a:lvl5pPr>
            <a:lvl6pPr lvl="5" rtl="0" algn="l">
              <a:lnSpc>
                <a:spcPct val="100000"/>
              </a:lnSpc>
              <a:spcBef>
                <a:spcPts val="0"/>
              </a:spcBef>
              <a:spcAft>
                <a:spcPts val="0"/>
              </a:spcAft>
              <a:buSzPts val="1400"/>
              <a:buNone/>
              <a:defRPr sz="1400">
                <a:solidFill>
                  <a:schemeClr val="dk1"/>
                </a:solidFill>
              </a:defRPr>
            </a:lvl6pPr>
            <a:lvl7pPr lvl="6" rtl="0" algn="l">
              <a:lnSpc>
                <a:spcPct val="100000"/>
              </a:lnSpc>
              <a:spcBef>
                <a:spcPts val="0"/>
              </a:spcBef>
              <a:spcAft>
                <a:spcPts val="0"/>
              </a:spcAft>
              <a:buSzPts val="1400"/>
              <a:buNone/>
              <a:defRPr sz="1400">
                <a:solidFill>
                  <a:schemeClr val="dk1"/>
                </a:solidFill>
              </a:defRPr>
            </a:lvl7pPr>
            <a:lvl8pPr lvl="7" rtl="0" algn="l">
              <a:lnSpc>
                <a:spcPct val="100000"/>
              </a:lnSpc>
              <a:spcBef>
                <a:spcPts val="0"/>
              </a:spcBef>
              <a:spcAft>
                <a:spcPts val="0"/>
              </a:spcAft>
              <a:buSzPts val="1400"/>
              <a:buNone/>
              <a:defRPr sz="1400">
                <a:solidFill>
                  <a:schemeClr val="dk1"/>
                </a:solidFill>
              </a:defRPr>
            </a:lvl8pPr>
            <a:lvl9pPr lvl="8" rtl="0" algn="l">
              <a:lnSpc>
                <a:spcPct val="100000"/>
              </a:lnSpc>
              <a:spcBef>
                <a:spcPts val="0"/>
              </a:spcBef>
              <a:spcAft>
                <a:spcPts val="0"/>
              </a:spcAft>
              <a:buSzPts val="1400"/>
              <a:buNone/>
              <a:defRPr sz="1400">
                <a:solidFill>
                  <a:schemeClr val="dk1"/>
                </a:solidFill>
              </a:defRPr>
            </a:lvl9pPr>
          </a:lstStyle>
          <a:p/>
        </p:txBody>
      </p:sp>
      <p:sp>
        <p:nvSpPr>
          <p:cNvPr id="160" name="Google Shape;160;p24"/>
          <p:cNvSpPr txBox="1"/>
          <p:nvPr>
            <p:ph idx="9" type="subTitle"/>
          </p:nvPr>
        </p:nvSpPr>
        <p:spPr>
          <a:xfrm>
            <a:off x="2983950" y="2952200"/>
            <a:ext cx="2261700" cy="40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b="1">
                <a:solidFill>
                  <a:schemeClr val="accent1"/>
                </a:solidFill>
              </a:defRPr>
            </a:lvl1pPr>
            <a:lvl2pPr lvl="1" rtl="0" algn="l">
              <a:lnSpc>
                <a:spcPct val="100000"/>
              </a:lnSpc>
              <a:spcBef>
                <a:spcPts val="1600"/>
              </a:spcBef>
              <a:spcAft>
                <a:spcPts val="0"/>
              </a:spcAft>
              <a:buSzPts val="1400"/>
              <a:buNone/>
              <a:defRPr b="1">
                <a:solidFill>
                  <a:schemeClr val="accent1"/>
                </a:solidFill>
              </a:defRPr>
            </a:lvl2pPr>
            <a:lvl3pPr lvl="2" rtl="0" algn="l">
              <a:lnSpc>
                <a:spcPct val="100000"/>
              </a:lnSpc>
              <a:spcBef>
                <a:spcPts val="1600"/>
              </a:spcBef>
              <a:spcAft>
                <a:spcPts val="0"/>
              </a:spcAft>
              <a:buSzPts val="1400"/>
              <a:buNone/>
              <a:defRPr b="1">
                <a:solidFill>
                  <a:schemeClr val="accent1"/>
                </a:solidFill>
              </a:defRPr>
            </a:lvl3pPr>
            <a:lvl4pPr lvl="3" rtl="0" algn="l">
              <a:lnSpc>
                <a:spcPct val="100000"/>
              </a:lnSpc>
              <a:spcBef>
                <a:spcPts val="1600"/>
              </a:spcBef>
              <a:spcAft>
                <a:spcPts val="0"/>
              </a:spcAft>
              <a:buSzPts val="1400"/>
              <a:buNone/>
              <a:defRPr b="1">
                <a:solidFill>
                  <a:schemeClr val="accent1"/>
                </a:solidFill>
              </a:defRPr>
            </a:lvl4pPr>
            <a:lvl5pPr lvl="4" rtl="0" algn="l">
              <a:lnSpc>
                <a:spcPct val="100000"/>
              </a:lnSpc>
              <a:spcBef>
                <a:spcPts val="1600"/>
              </a:spcBef>
              <a:spcAft>
                <a:spcPts val="0"/>
              </a:spcAft>
              <a:buSzPts val="1400"/>
              <a:buNone/>
              <a:defRPr b="1">
                <a:solidFill>
                  <a:schemeClr val="accent1"/>
                </a:solidFill>
              </a:defRPr>
            </a:lvl5pPr>
            <a:lvl6pPr lvl="5" rtl="0" algn="l">
              <a:lnSpc>
                <a:spcPct val="100000"/>
              </a:lnSpc>
              <a:spcBef>
                <a:spcPts val="1600"/>
              </a:spcBef>
              <a:spcAft>
                <a:spcPts val="0"/>
              </a:spcAft>
              <a:buSzPts val="1400"/>
              <a:buNone/>
              <a:defRPr b="1">
                <a:solidFill>
                  <a:schemeClr val="accent1"/>
                </a:solidFill>
              </a:defRPr>
            </a:lvl6pPr>
            <a:lvl7pPr lvl="6" rtl="0" algn="l">
              <a:lnSpc>
                <a:spcPct val="100000"/>
              </a:lnSpc>
              <a:spcBef>
                <a:spcPts val="1600"/>
              </a:spcBef>
              <a:spcAft>
                <a:spcPts val="0"/>
              </a:spcAft>
              <a:buSzPts val="1400"/>
              <a:buNone/>
              <a:defRPr b="1">
                <a:solidFill>
                  <a:schemeClr val="accent1"/>
                </a:solidFill>
              </a:defRPr>
            </a:lvl7pPr>
            <a:lvl8pPr lvl="7" rtl="0" algn="l">
              <a:lnSpc>
                <a:spcPct val="100000"/>
              </a:lnSpc>
              <a:spcBef>
                <a:spcPts val="1600"/>
              </a:spcBef>
              <a:spcAft>
                <a:spcPts val="0"/>
              </a:spcAft>
              <a:buSzPts val="1400"/>
              <a:buNone/>
              <a:defRPr b="1">
                <a:solidFill>
                  <a:schemeClr val="accent1"/>
                </a:solidFill>
              </a:defRPr>
            </a:lvl8pPr>
            <a:lvl9pPr lvl="8" rtl="0" algn="l">
              <a:lnSpc>
                <a:spcPct val="100000"/>
              </a:lnSpc>
              <a:spcBef>
                <a:spcPts val="1600"/>
              </a:spcBef>
              <a:spcAft>
                <a:spcPts val="1600"/>
              </a:spcAft>
              <a:buSzPts val="1400"/>
              <a:buNone/>
              <a:defRPr b="1">
                <a:solidFill>
                  <a:schemeClr val="accent1"/>
                </a:solidFill>
              </a:defRPr>
            </a:lvl9pPr>
          </a:lstStyle>
          <a:p/>
        </p:txBody>
      </p:sp>
      <p:sp>
        <p:nvSpPr>
          <p:cNvPr id="161" name="Google Shape;161;p24"/>
          <p:cNvSpPr txBox="1"/>
          <p:nvPr>
            <p:ph idx="13" type="subTitle"/>
          </p:nvPr>
        </p:nvSpPr>
        <p:spPr>
          <a:xfrm>
            <a:off x="2983950" y="3327650"/>
            <a:ext cx="2261700" cy="723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sz="1400">
                <a:solidFill>
                  <a:schemeClr val="dk1"/>
                </a:solidFill>
              </a:defRPr>
            </a:lvl1pPr>
            <a:lvl2pPr lvl="1" rtl="0" algn="l">
              <a:lnSpc>
                <a:spcPct val="100000"/>
              </a:lnSpc>
              <a:spcBef>
                <a:spcPts val="0"/>
              </a:spcBef>
              <a:spcAft>
                <a:spcPts val="0"/>
              </a:spcAft>
              <a:buSzPts val="1400"/>
              <a:buNone/>
              <a:defRPr sz="1400">
                <a:solidFill>
                  <a:schemeClr val="dk1"/>
                </a:solidFill>
              </a:defRPr>
            </a:lvl2pPr>
            <a:lvl3pPr lvl="2" rtl="0" algn="l">
              <a:lnSpc>
                <a:spcPct val="100000"/>
              </a:lnSpc>
              <a:spcBef>
                <a:spcPts val="0"/>
              </a:spcBef>
              <a:spcAft>
                <a:spcPts val="0"/>
              </a:spcAft>
              <a:buSzPts val="1400"/>
              <a:buNone/>
              <a:defRPr sz="1400">
                <a:solidFill>
                  <a:schemeClr val="dk1"/>
                </a:solidFill>
              </a:defRPr>
            </a:lvl3pPr>
            <a:lvl4pPr lvl="3" rtl="0" algn="l">
              <a:lnSpc>
                <a:spcPct val="100000"/>
              </a:lnSpc>
              <a:spcBef>
                <a:spcPts val="0"/>
              </a:spcBef>
              <a:spcAft>
                <a:spcPts val="0"/>
              </a:spcAft>
              <a:buSzPts val="1400"/>
              <a:buNone/>
              <a:defRPr sz="1400">
                <a:solidFill>
                  <a:schemeClr val="dk1"/>
                </a:solidFill>
              </a:defRPr>
            </a:lvl4pPr>
            <a:lvl5pPr lvl="4" rtl="0" algn="l">
              <a:lnSpc>
                <a:spcPct val="100000"/>
              </a:lnSpc>
              <a:spcBef>
                <a:spcPts val="0"/>
              </a:spcBef>
              <a:spcAft>
                <a:spcPts val="0"/>
              </a:spcAft>
              <a:buSzPts val="1400"/>
              <a:buNone/>
              <a:defRPr sz="1400">
                <a:solidFill>
                  <a:schemeClr val="dk1"/>
                </a:solidFill>
              </a:defRPr>
            </a:lvl5pPr>
            <a:lvl6pPr lvl="5" rtl="0" algn="l">
              <a:lnSpc>
                <a:spcPct val="100000"/>
              </a:lnSpc>
              <a:spcBef>
                <a:spcPts val="0"/>
              </a:spcBef>
              <a:spcAft>
                <a:spcPts val="0"/>
              </a:spcAft>
              <a:buSzPts val="1400"/>
              <a:buNone/>
              <a:defRPr sz="1400">
                <a:solidFill>
                  <a:schemeClr val="dk1"/>
                </a:solidFill>
              </a:defRPr>
            </a:lvl6pPr>
            <a:lvl7pPr lvl="6" rtl="0" algn="l">
              <a:lnSpc>
                <a:spcPct val="100000"/>
              </a:lnSpc>
              <a:spcBef>
                <a:spcPts val="0"/>
              </a:spcBef>
              <a:spcAft>
                <a:spcPts val="0"/>
              </a:spcAft>
              <a:buSzPts val="1400"/>
              <a:buNone/>
              <a:defRPr sz="1400">
                <a:solidFill>
                  <a:schemeClr val="dk1"/>
                </a:solidFill>
              </a:defRPr>
            </a:lvl7pPr>
            <a:lvl8pPr lvl="7" rtl="0" algn="l">
              <a:lnSpc>
                <a:spcPct val="100000"/>
              </a:lnSpc>
              <a:spcBef>
                <a:spcPts val="0"/>
              </a:spcBef>
              <a:spcAft>
                <a:spcPts val="0"/>
              </a:spcAft>
              <a:buSzPts val="1400"/>
              <a:buNone/>
              <a:defRPr sz="1400">
                <a:solidFill>
                  <a:schemeClr val="dk1"/>
                </a:solidFill>
              </a:defRPr>
            </a:lvl8pPr>
            <a:lvl9pPr lvl="8" rtl="0" algn="l">
              <a:lnSpc>
                <a:spcPct val="100000"/>
              </a:lnSpc>
              <a:spcBef>
                <a:spcPts val="0"/>
              </a:spcBef>
              <a:spcAft>
                <a:spcPts val="0"/>
              </a:spcAft>
              <a:buSzPts val="1400"/>
              <a:buNone/>
              <a:defRPr sz="1400">
                <a:solidFill>
                  <a:schemeClr val="dk1"/>
                </a:solidFill>
              </a:defRPr>
            </a:lvl9pPr>
          </a:lstStyle>
          <a:p/>
        </p:txBody>
      </p:sp>
      <p:sp>
        <p:nvSpPr>
          <p:cNvPr id="162" name="Google Shape;162;p24"/>
          <p:cNvSpPr txBox="1"/>
          <p:nvPr>
            <p:ph idx="14" type="subTitle"/>
          </p:nvPr>
        </p:nvSpPr>
        <p:spPr>
          <a:xfrm>
            <a:off x="5256000" y="2952200"/>
            <a:ext cx="2261700" cy="40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b="1">
                <a:solidFill>
                  <a:schemeClr val="accent1"/>
                </a:solidFill>
              </a:defRPr>
            </a:lvl1pPr>
            <a:lvl2pPr lvl="1" rtl="0" algn="l">
              <a:lnSpc>
                <a:spcPct val="100000"/>
              </a:lnSpc>
              <a:spcBef>
                <a:spcPts val="1600"/>
              </a:spcBef>
              <a:spcAft>
                <a:spcPts val="0"/>
              </a:spcAft>
              <a:buSzPts val="1400"/>
              <a:buNone/>
              <a:defRPr b="1">
                <a:solidFill>
                  <a:schemeClr val="accent1"/>
                </a:solidFill>
              </a:defRPr>
            </a:lvl2pPr>
            <a:lvl3pPr lvl="2" rtl="0" algn="l">
              <a:lnSpc>
                <a:spcPct val="100000"/>
              </a:lnSpc>
              <a:spcBef>
                <a:spcPts val="1600"/>
              </a:spcBef>
              <a:spcAft>
                <a:spcPts val="0"/>
              </a:spcAft>
              <a:buSzPts val="1400"/>
              <a:buNone/>
              <a:defRPr b="1">
                <a:solidFill>
                  <a:schemeClr val="accent1"/>
                </a:solidFill>
              </a:defRPr>
            </a:lvl3pPr>
            <a:lvl4pPr lvl="3" rtl="0" algn="l">
              <a:lnSpc>
                <a:spcPct val="100000"/>
              </a:lnSpc>
              <a:spcBef>
                <a:spcPts val="1600"/>
              </a:spcBef>
              <a:spcAft>
                <a:spcPts val="0"/>
              </a:spcAft>
              <a:buSzPts val="1400"/>
              <a:buNone/>
              <a:defRPr b="1">
                <a:solidFill>
                  <a:schemeClr val="accent1"/>
                </a:solidFill>
              </a:defRPr>
            </a:lvl4pPr>
            <a:lvl5pPr lvl="4" rtl="0" algn="l">
              <a:lnSpc>
                <a:spcPct val="100000"/>
              </a:lnSpc>
              <a:spcBef>
                <a:spcPts val="1600"/>
              </a:spcBef>
              <a:spcAft>
                <a:spcPts val="0"/>
              </a:spcAft>
              <a:buSzPts val="1400"/>
              <a:buNone/>
              <a:defRPr b="1">
                <a:solidFill>
                  <a:schemeClr val="accent1"/>
                </a:solidFill>
              </a:defRPr>
            </a:lvl5pPr>
            <a:lvl6pPr lvl="5" rtl="0" algn="l">
              <a:lnSpc>
                <a:spcPct val="100000"/>
              </a:lnSpc>
              <a:spcBef>
                <a:spcPts val="1600"/>
              </a:spcBef>
              <a:spcAft>
                <a:spcPts val="0"/>
              </a:spcAft>
              <a:buSzPts val="1400"/>
              <a:buNone/>
              <a:defRPr b="1">
                <a:solidFill>
                  <a:schemeClr val="accent1"/>
                </a:solidFill>
              </a:defRPr>
            </a:lvl6pPr>
            <a:lvl7pPr lvl="6" rtl="0" algn="l">
              <a:lnSpc>
                <a:spcPct val="100000"/>
              </a:lnSpc>
              <a:spcBef>
                <a:spcPts val="1600"/>
              </a:spcBef>
              <a:spcAft>
                <a:spcPts val="0"/>
              </a:spcAft>
              <a:buSzPts val="1400"/>
              <a:buNone/>
              <a:defRPr b="1">
                <a:solidFill>
                  <a:schemeClr val="accent1"/>
                </a:solidFill>
              </a:defRPr>
            </a:lvl7pPr>
            <a:lvl8pPr lvl="7" rtl="0" algn="l">
              <a:lnSpc>
                <a:spcPct val="100000"/>
              </a:lnSpc>
              <a:spcBef>
                <a:spcPts val="1600"/>
              </a:spcBef>
              <a:spcAft>
                <a:spcPts val="0"/>
              </a:spcAft>
              <a:buSzPts val="1400"/>
              <a:buNone/>
              <a:defRPr b="1">
                <a:solidFill>
                  <a:schemeClr val="accent1"/>
                </a:solidFill>
              </a:defRPr>
            </a:lvl8pPr>
            <a:lvl9pPr lvl="8" rtl="0" algn="l">
              <a:lnSpc>
                <a:spcPct val="100000"/>
              </a:lnSpc>
              <a:spcBef>
                <a:spcPts val="1600"/>
              </a:spcBef>
              <a:spcAft>
                <a:spcPts val="1600"/>
              </a:spcAft>
              <a:buSzPts val="1400"/>
              <a:buNone/>
              <a:defRPr b="1">
                <a:solidFill>
                  <a:schemeClr val="accent1"/>
                </a:solidFill>
              </a:defRPr>
            </a:lvl9pPr>
          </a:lstStyle>
          <a:p/>
        </p:txBody>
      </p:sp>
      <p:sp>
        <p:nvSpPr>
          <p:cNvPr id="163" name="Google Shape;163;p24"/>
          <p:cNvSpPr txBox="1"/>
          <p:nvPr>
            <p:ph idx="15" type="subTitle"/>
          </p:nvPr>
        </p:nvSpPr>
        <p:spPr>
          <a:xfrm>
            <a:off x="5256000" y="3327650"/>
            <a:ext cx="2261700" cy="723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sz="1400">
                <a:solidFill>
                  <a:schemeClr val="dk1"/>
                </a:solidFill>
              </a:defRPr>
            </a:lvl1pPr>
            <a:lvl2pPr lvl="1" rtl="0" algn="l">
              <a:lnSpc>
                <a:spcPct val="100000"/>
              </a:lnSpc>
              <a:spcBef>
                <a:spcPts val="0"/>
              </a:spcBef>
              <a:spcAft>
                <a:spcPts val="0"/>
              </a:spcAft>
              <a:buSzPts val="1400"/>
              <a:buNone/>
              <a:defRPr sz="1400">
                <a:solidFill>
                  <a:schemeClr val="dk1"/>
                </a:solidFill>
              </a:defRPr>
            </a:lvl2pPr>
            <a:lvl3pPr lvl="2" rtl="0" algn="l">
              <a:lnSpc>
                <a:spcPct val="100000"/>
              </a:lnSpc>
              <a:spcBef>
                <a:spcPts val="0"/>
              </a:spcBef>
              <a:spcAft>
                <a:spcPts val="0"/>
              </a:spcAft>
              <a:buSzPts val="1400"/>
              <a:buNone/>
              <a:defRPr sz="1400">
                <a:solidFill>
                  <a:schemeClr val="dk1"/>
                </a:solidFill>
              </a:defRPr>
            </a:lvl3pPr>
            <a:lvl4pPr lvl="3" rtl="0" algn="l">
              <a:lnSpc>
                <a:spcPct val="100000"/>
              </a:lnSpc>
              <a:spcBef>
                <a:spcPts val="0"/>
              </a:spcBef>
              <a:spcAft>
                <a:spcPts val="0"/>
              </a:spcAft>
              <a:buSzPts val="1400"/>
              <a:buNone/>
              <a:defRPr sz="1400">
                <a:solidFill>
                  <a:schemeClr val="dk1"/>
                </a:solidFill>
              </a:defRPr>
            </a:lvl4pPr>
            <a:lvl5pPr lvl="4" rtl="0" algn="l">
              <a:lnSpc>
                <a:spcPct val="100000"/>
              </a:lnSpc>
              <a:spcBef>
                <a:spcPts val="0"/>
              </a:spcBef>
              <a:spcAft>
                <a:spcPts val="0"/>
              </a:spcAft>
              <a:buSzPts val="1400"/>
              <a:buNone/>
              <a:defRPr sz="1400">
                <a:solidFill>
                  <a:schemeClr val="dk1"/>
                </a:solidFill>
              </a:defRPr>
            </a:lvl5pPr>
            <a:lvl6pPr lvl="5" rtl="0" algn="l">
              <a:lnSpc>
                <a:spcPct val="100000"/>
              </a:lnSpc>
              <a:spcBef>
                <a:spcPts val="0"/>
              </a:spcBef>
              <a:spcAft>
                <a:spcPts val="0"/>
              </a:spcAft>
              <a:buSzPts val="1400"/>
              <a:buNone/>
              <a:defRPr sz="1400">
                <a:solidFill>
                  <a:schemeClr val="dk1"/>
                </a:solidFill>
              </a:defRPr>
            </a:lvl6pPr>
            <a:lvl7pPr lvl="6" rtl="0" algn="l">
              <a:lnSpc>
                <a:spcPct val="100000"/>
              </a:lnSpc>
              <a:spcBef>
                <a:spcPts val="0"/>
              </a:spcBef>
              <a:spcAft>
                <a:spcPts val="0"/>
              </a:spcAft>
              <a:buSzPts val="1400"/>
              <a:buNone/>
              <a:defRPr sz="1400">
                <a:solidFill>
                  <a:schemeClr val="dk1"/>
                </a:solidFill>
              </a:defRPr>
            </a:lvl7pPr>
            <a:lvl8pPr lvl="7" rtl="0" algn="l">
              <a:lnSpc>
                <a:spcPct val="100000"/>
              </a:lnSpc>
              <a:spcBef>
                <a:spcPts val="0"/>
              </a:spcBef>
              <a:spcAft>
                <a:spcPts val="0"/>
              </a:spcAft>
              <a:buSzPts val="1400"/>
              <a:buNone/>
              <a:defRPr sz="1400">
                <a:solidFill>
                  <a:schemeClr val="dk1"/>
                </a:solidFill>
              </a:defRPr>
            </a:lvl8pPr>
            <a:lvl9pPr lvl="8" rtl="0" algn="l">
              <a:lnSpc>
                <a:spcPct val="100000"/>
              </a:lnSpc>
              <a:spcBef>
                <a:spcPts val="0"/>
              </a:spcBef>
              <a:spcAft>
                <a:spcPts val="0"/>
              </a:spcAft>
              <a:buSzPts val="1400"/>
              <a:buNone/>
              <a:defRPr sz="1400">
                <a:solidFill>
                  <a:schemeClr val="dk1"/>
                </a:solidFill>
              </a:defRPr>
            </a:lvl9pPr>
          </a:lstStyle>
          <a:p/>
        </p:txBody>
      </p:sp>
      <p:sp>
        <p:nvSpPr>
          <p:cNvPr id="164" name="Google Shape;164;p24"/>
          <p:cNvSpPr txBox="1"/>
          <p:nvPr>
            <p:ph type="title"/>
          </p:nvPr>
        </p:nvSpPr>
        <p:spPr>
          <a:xfrm>
            <a:off x="717800" y="383175"/>
            <a:ext cx="7708200" cy="6471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lgn="l">
              <a:lnSpc>
                <a:spcPct val="100000"/>
              </a:lnSpc>
              <a:spcBef>
                <a:spcPts val="0"/>
              </a:spcBef>
              <a:spcAft>
                <a:spcPts val="0"/>
              </a:spcAft>
              <a:buSzPts val="2800"/>
              <a:buFont typeface="Montserrat"/>
              <a:buNone/>
              <a:defRPr>
                <a:latin typeface="Montserrat"/>
                <a:ea typeface="Montserrat"/>
                <a:cs typeface="Montserrat"/>
                <a:sym typeface="Montserrat"/>
              </a:defRPr>
            </a:lvl2pPr>
            <a:lvl3pPr lvl="2" rtl="0" algn="l">
              <a:lnSpc>
                <a:spcPct val="100000"/>
              </a:lnSpc>
              <a:spcBef>
                <a:spcPts val="0"/>
              </a:spcBef>
              <a:spcAft>
                <a:spcPts val="0"/>
              </a:spcAft>
              <a:buSzPts val="2800"/>
              <a:buFont typeface="Montserrat"/>
              <a:buNone/>
              <a:defRPr>
                <a:latin typeface="Montserrat"/>
                <a:ea typeface="Montserrat"/>
                <a:cs typeface="Montserrat"/>
                <a:sym typeface="Montserrat"/>
              </a:defRPr>
            </a:lvl3pPr>
            <a:lvl4pPr lvl="3" rtl="0" algn="l">
              <a:lnSpc>
                <a:spcPct val="100000"/>
              </a:lnSpc>
              <a:spcBef>
                <a:spcPts val="0"/>
              </a:spcBef>
              <a:spcAft>
                <a:spcPts val="0"/>
              </a:spcAft>
              <a:buSzPts val="2800"/>
              <a:buFont typeface="Montserrat"/>
              <a:buNone/>
              <a:defRPr>
                <a:latin typeface="Montserrat"/>
                <a:ea typeface="Montserrat"/>
                <a:cs typeface="Montserrat"/>
                <a:sym typeface="Montserrat"/>
              </a:defRPr>
            </a:lvl4pPr>
            <a:lvl5pPr lvl="4" rtl="0" algn="l">
              <a:lnSpc>
                <a:spcPct val="100000"/>
              </a:lnSpc>
              <a:spcBef>
                <a:spcPts val="0"/>
              </a:spcBef>
              <a:spcAft>
                <a:spcPts val="0"/>
              </a:spcAft>
              <a:buSzPts val="2800"/>
              <a:buFont typeface="Montserrat"/>
              <a:buNone/>
              <a:defRPr>
                <a:latin typeface="Montserrat"/>
                <a:ea typeface="Montserrat"/>
                <a:cs typeface="Montserrat"/>
                <a:sym typeface="Montserrat"/>
              </a:defRPr>
            </a:lvl5pPr>
            <a:lvl6pPr lvl="5" rtl="0" algn="l">
              <a:lnSpc>
                <a:spcPct val="100000"/>
              </a:lnSpc>
              <a:spcBef>
                <a:spcPts val="0"/>
              </a:spcBef>
              <a:spcAft>
                <a:spcPts val="0"/>
              </a:spcAft>
              <a:buSzPts val="2800"/>
              <a:buFont typeface="Montserrat"/>
              <a:buNone/>
              <a:defRPr>
                <a:latin typeface="Montserrat"/>
                <a:ea typeface="Montserrat"/>
                <a:cs typeface="Montserrat"/>
                <a:sym typeface="Montserrat"/>
              </a:defRPr>
            </a:lvl6pPr>
            <a:lvl7pPr lvl="6" rtl="0" algn="l">
              <a:lnSpc>
                <a:spcPct val="100000"/>
              </a:lnSpc>
              <a:spcBef>
                <a:spcPts val="0"/>
              </a:spcBef>
              <a:spcAft>
                <a:spcPts val="0"/>
              </a:spcAft>
              <a:buSzPts val="2800"/>
              <a:buFont typeface="Montserrat"/>
              <a:buNone/>
              <a:defRPr>
                <a:latin typeface="Montserrat"/>
                <a:ea typeface="Montserrat"/>
                <a:cs typeface="Montserrat"/>
                <a:sym typeface="Montserrat"/>
              </a:defRPr>
            </a:lvl7pPr>
            <a:lvl8pPr lvl="7" rtl="0" algn="l">
              <a:lnSpc>
                <a:spcPct val="100000"/>
              </a:lnSpc>
              <a:spcBef>
                <a:spcPts val="0"/>
              </a:spcBef>
              <a:spcAft>
                <a:spcPts val="0"/>
              </a:spcAft>
              <a:buSzPts val="2800"/>
              <a:buFont typeface="Montserrat"/>
              <a:buNone/>
              <a:defRPr>
                <a:latin typeface="Montserrat"/>
                <a:ea typeface="Montserrat"/>
                <a:cs typeface="Montserrat"/>
                <a:sym typeface="Montserrat"/>
              </a:defRPr>
            </a:lvl8pPr>
            <a:lvl9pPr lvl="8" rtl="0" algn="l">
              <a:lnSpc>
                <a:spcPct val="100000"/>
              </a:lnSpc>
              <a:spcBef>
                <a:spcPts val="0"/>
              </a:spcBef>
              <a:spcAft>
                <a:spcPts val="0"/>
              </a:spcAft>
              <a:buSzPts val="2800"/>
              <a:buFont typeface="Montserrat"/>
              <a:buNone/>
              <a:defRPr>
                <a:latin typeface="Montserrat"/>
                <a:ea typeface="Montserrat"/>
                <a:cs typeface="Montserrat"/>
                <a:sym typeface="Montserrat"/>
              </a:defRPr>
            </a:lvl9pPr>
          </a:lstStyle>
          <a:p/>
        </p:txBody>
      </p:sp>
      <p:sp>
        <p:nvSpPr>
          <p:cNvPr id="165" name="Google Shape;165;p24"/>
          <p:cNvSpPr/>
          <p:nvPr/>
        </p:nvSpPr>
        <p:spPr>
          <a:xfrm>
            <a:off x="7927800" y="257160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4"/>
          <p:cNvSpPr/>
          <p:nvPr/>
        </p:nvSpPr>
        <p:spPr>
          <a:xfrm>
            <a:off x="7927800" y="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5">
    <p:spTree>
      <p:nvGrpSpPr>
        <p:cNvPr id="167" name="Shape 167"/>
        <p:cNvGrpSpPr/>
        <p:nvPr/>
      </p:nvGrpSpPr>
      <p:grpSpPr>
        <a:xfrm>
          <a:off x="0" y="0"/>
          <a:ext cx="0" cy="0"/>
          <a:chOff x="0" y="0"/>
          <a:chExt cx="0" cy="0"/>
        </a:xfrm>
      </p:grpSpPr>
      <p:sp>
        <p:nvSpPr>
          <p:cNvPr id="168" name="Google Shape;168;p25"/>
          <p:cNvSpPr txBox="1"/>
          <p:nvPr>
            <p:ph type="title"/>
          </p:nvPr>
        </p:nvSpPr>
        <p:spPr>
          <a:xfrm>
            <a:off x="713225" y="445025"/>
            <a:ext cx="3858900" cy="1338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800"/>
              <a:buNone/>
              <a:defRPr sz="7200">
                <a:solidFill>
                  <a:schemeClr val="accent1"/>
                </a:solidFill>
              </a:defRPr>
            </a:lvl1pPr>
            <a:lvl2pPr lvl="1" rtl="0" algn="l">
              <a:lnSpc>
                <a:spcPct val="100000"/>
              </a:lnSpc>
              <a:spcBef>
                <a:spcPts val="0"/>
              </a:spcBef>
              <a:spcAft>
                <a:spcPts val="0"/>
              </a:spcAft>
              <a:buClr>
                <a:schemeClr val="accent1"/>
              </a:buClr>
              <a:buSzPts val="2800"/>
              <a:buNone/>
              <a:defRPr>
                <a:solidFill>
                  <a:schemeClr val="accent1"/>
                </a:solidFill>
              </a:defRPr>
            </a:lvl2pPr>
            <a:lvl3pPr lvl="2" rtl="0" algn="l">
              <a:lnSpc>
                <a:spcPct val="100000"/>
              </a:lnSpc>
              <a:spcBef>
                <a:spcPts val="0"/>
              </a:spcBef>
              <a:spcAft>
                <a:spcPts val="0"/>
              </a:spcAft>
              <a:buClr>
                <a:schemeClr val="accent1"/>
              </a:buClr>
              <a:buSzPts val="2800"/>
              <a:buNone/>
              <a:defRPr>
                <a:solidFill>
                  <a:schemeClr val="accent1"/>
                </a:solidFill>
              </a:defRPr>
            </a:lvl3pPr>
            <a:lvl4pPr lvl="3" rtl="0" algn="l">
              <a:lnSpc>
                <a:spcPct val="100000"/>
              </a:lnSpc>
              <a:spcBef>
                <a:spcPts val="0"/>
              </a:spcBef>
              <a:spcAft>
                <a:spcPts val="0"/>
              </a:spcAft>
              <a:buClr>
                <a:schemeClr val="accent1"/>
              </a:buClr>
              <a:buSzPts val="2800"/>
              <a:buNone/>
              <a:defRPr>
                <a:solidFill>
                  <a:schemeClr val="accent1"/>
                </a:solidFill>
              </a:defRPr>
            </a:lvl4pPr>
            <a:lvl5pPr lvl="4" rtl="0" algn="l">
              <a:lnSpc>
                <a:spcPct val="100000"/>
              </a:lnSpc>
              <a:spcBef>
                <a:spcPts val="0"/>
              </a:spcBef>
              <a:spcAft>
                <a:spcPts val="0"/>
              </a:spcAft>
              <a:buClr>
                <a:schemeClr val="accent1"/>
              </a:buClr>
              <a:buSzPts val="2800"/>
              <a:buNone/>
              <a:defRPr>
                <a:solidFill>
                  <a:schemeClr val="accent1"/>
                </a:solidFill>
              </a:defRPr>
            </a:lvl5pPr>
            <a:lvl6pPr lvl="5" rtl="0" algn="l">
              <a:lnSpc>
                <a:spcPct val="100000"/>
              </a:lnSpc>
              <a:spcBef>
                <a:spcPts val="0"/>
              </a:spcBef>
              <a:spcAft>
                <a:spcPts val="0"/>
              </a:spcAft>
              <a:buClr>
                <a:schemeClr val="accent1"/>
              </a:buClr>
              <a:buSzPts val="2800"/>
              <a:buNone/>
              <a:defRPr>
                <a:solidFill>
                  <a:schemeClr val="accent1"/>
                </a:solidFill>
              </a:defRPr>
            </a:lvl6pPr>
            <a:lvl7pPr lvl="6" rtl="0" algn="l">
              <a:lnSpc>
                <a:spcPct val="100000"/>
              </a:lnSpc>
              <a:spcBef>
                <a:spcPts val="0"/>
              </a:spcBef>
              <a:spcAft>
                <a:spcPts val="0"/>
              </a:spcAft>
              <a:buClr>
                <a:schemeClr val="accent1"/>
              </a:buClr>
              <a:buSzPts val="2800"/>
              <a:buNone/>
              <a:defRPr>
                <a:solidFill>
                  <a:schemeClr val="accent1"/>
                </a:solidFill>
              </a:defRPr>
            </a:lvl7pPr>
            <a:lvl8pPr lvl="7" rtl="0" algn="l">
              <a:lnSpc>
                <a:spcPct val="100000"/>
              </a:lnSpc>
              <a:spcBef>
                <a:spcPts val="0"/>
              </a:spcBef>
              <a:spcAft>
                <a:spcPts val="0"/>
              </a:spcAft>
              <a:buClr>
                <a:schemeClr val="accent1"/>
              </a:buClr>
              <a:buSzPts val="2800"/>
              <a:buNone/>
              <a:defRPr>
                <a:solidFill>
                  <a:schemeClr val="accent1"/>
                </a:solidFill>
              </a:defRPr>
            </a:lvl8pPr>
            <a:lvl9pPr lvl="8" rtl="0" algn="l">
              <a:lnSpc>
                <a:spcPct val="100000"/>
              </a:lnSpc>
              <a:spcBef>
                <a:spcPts val="0"/>
              </a:spcBef>
              <a:spcAft>
                <a:spcPts val="0"/>
              </a:spcAft>
              <a:buClr>
                <a:schemeClr val="accent1"/>
              </a:buClr>
              <a:buSzPts val="2800"/>
              <a:buNone/>
              <a:defRPr>
                <a:solidFill>
                  <a:schemeClr val="accent1"/>
                </a:solidFill>
              </a:defRPr>
            </a:lvl9pPr>
          </a:lstStyle>
          <a:p/>
        </p:txBody>
      </p:sp>
      <p:sp>
        <p:nvSpPr>
          <p:cNvPr id="169" name="Google Shape;169;p25"/>
          <p:cNvSpPr txBox="1"/>
          <p:nvPr/>
        </p:nvSpPr>
        <p:spPr>
          <a:xfrm>
            <a:off x="713225" y="3485675"/>
            <a:ext cx="3956100" cy="61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100"/>
              <a:buFont typeface="Arial"/>
              <a:buNone/>
            </a:pPr>
            <a:r>
              <a:rPr b="0" i="0" lang="en" sz="1100" u="none" cap="none" strike="noStrike">
                <a:solidFill>
                  <a:schemeClr val="accent2"/>
                </a:solidFill>
                <a:latin typeface="Montserrat"/>
                <a:ea typeface="Montserrat"/>
                <a:cs typeface="Montserrat"/>
                <a:sym typeface="Montserrat"/>
              </a:rPr>
              <a:t>CREDITS: This presentation template was created by </a:t>
            </a:r>
            <a:r>
              <a:rPr b="1" i="0" lang="en" sz="1100" u="none" cap="none" strike="noStrike">
                <a:solidFill>
                  <a:schemeClr val="hlink"/>
                </a:solidFill>
                <a:uFill>
                  <a:noFill/>
                </a:uFill>
                <a:latin typeface="Montserrat"/>
                <a:ea typeface="Montserrat"/>
                <a:cs typeface="Montserrat"/>
                <a:sym typeface="Montserrat"/>
                <a:hlinkClick r:id="rId2"/>
              </a:rPr>
              <a:t>Slidesgo</a:t>
            </a:r>
            <a:r>
              <a:rPr b="0" i="0" lang="en" sz="1100" u="none" cap="none" strike="noStrike">
                <a:solidFill>
                  <a:schemeClr val="accent2"/>
                </a:solidFill>
                <a:latin typeface="Montserrat"/>
                <a:ea typeface="Montserrat"/>
                <a:cs typeface="Montserrat"/>
                <a:sym typeface="Montserrat"/>
              </a:rPr>
              <a:t>, including icons by </a:t>
            </a:r>
            <a:r>
              <a:rPr b="1" i="0" lang="en" sz="1100" u="none" cap="none" strike="noStrike">
                <a:solidFill>
                  <a:schemeClr val="hlink"/>
                </a:solidFill>
                <a:uFill>
                  <a:noFill/>
                </a:uFill>
                <a:latin typeface="Montserrat"/>
                <a:ea typeface="Montserrat"/>
                <a:cs typeface="Montserrat"/>
                <a:sym typeface="Montserrat"/>
                <a:hlinkClick r:id="rId3"/>
              </a:rPr>
              <a:t>Flaticon</a:t>
            </a:r>
            <a:r>
              <a:rPr b="0" i="0" lang="en" sz="1100" u="none" cap="none" strike="noStrike">
                <a:solidFill>
                  <a:schemeClr val="accent2"/>
                </a:solidFill>
                <a:latin typeface="Montserrat"/>
                <a:ea typeface="Montserrat"/>
                <a:cs typeface="Montserrat"/>
                <a:sym typeface="Montserrat"/>
              </a:rPr>
              <a:t>, and infographics &amp; images by </a:t>
            </a:r>
            <a:r>
              <a:rPr b="1" i="0" lang="en" sz="1100" u="none" cap="none" strike="noStrike">
                <a:solidFill>
                  <a:schemeClr val="hlink"/>
                </a:solidFill>
                <a:uFill>
                  <a:noFill/>
                </a:uFill>
                <a:latin typeface="Montserrat"/>
                <a:ea typeface="Montserrat"/>
                <a:cs typeface="Montserrat"/>
                <a:sym typeface="Montserrat"/>
                <a:hlinkClick r:id="rId4"/>
              </a:rPr>
              <a:t>Freepik</a:t>
            </a:r>
            <a:endParaRPr b="1" i="0" sz="1100" u="none" cap="none" strike="noStrike">
              <a:solidFill>
                <a:schemeClr val="accent2"/>
              </a:solidFill>
              <a:latin typeface="Montserrat"/>
              <a:ea typeface="Montserrat"/>
              <a:cs typeface="Montserrat"/>
              <a:sym typeface="Montserrat"/>
            </a:endParaRPr>
          </a:p>
        </p:txBody>
      </p:sp>
      <p:sp>
        <p:nvSpPr>
          <p:cNvPr id="170" name="Google Shape;170;p25"/>
          <p:cNvSpPr/>
          <p:nvPr/>
        </p:nvSpPr>
        <p:spPr>
          <a:xfrm>
            <a:off x="6711600" y="257160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5"/>
          <p:cNvSpPr/>
          <p:nvPr/>
        </p:nvSpPr>
        <p:spPr>
          <a:xfrm>
            <a:off x="7927800" y="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9">
    <p:spTree>
      <p:nvGrpSpPr>
        <p:cNvPr id="172" name="Shape 172"/>
        <p:cNvGrpSpPr/>
        <p:nvPr/>
      </p:nvGrpSpPr>
      <p:grpSpPr>
        <a:xfrm>
          <a:off x="0" y="0"/>
          <a:ext cx="0" cy="0"/>
          <a:chOff x="0" y="0"/>
          <a:chExt cx="0" cy="0"/>
        </a:xfrm>
      </p:grpSpPr>
      <p:sp>
        <p:nvSpPr>
          <p:cNvPr id="173" name="Google Shape;173;p26"/>
          <p:cNvSpPr txBox="1"/>
          <p:nvPr>
            <p:ph type="title"/>
          </p:nvPr>
        </p:nvSpPr>
        <p:spPr>
          <a:xfrm>
            <a:off x="717800" y="383175"/>
            <a:ext cx="7708200" cy="740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lgn="l">
              <a:lnSpc>
                <a:spcPct val="100000"/>
              </a:lnSpc>
              <a:spcBef>
                <a:spcPts val="0"/>
              </a:spcBef>
              <a:spcAft>
                <a:spcPts val="0"/>
              </a:spcAft>
              <a:buSzPts val="2800"/>
              <a:buFont typeface="Montserrat"/>
              <a:buNone/>
              <a:defRPr>
                <a:latin typeface="Montserrat"/>
                <a:ea typeface="Montserrat"/>
                <a:cs typeface="Montserrat"/>
                <a:sym typeface="Montserrat"/>
              </a:defRPr>
            </a:lvl2pPr>
            <a:lvl3pPr lvl="2" rtl="0" algn="l">
              <a:lnSpc>
                <a:spcPct val="100000"/>
              </a:lnSpc>
              <a:spcBef>
                <a:spcPts val="0"/>
              </a:spcBef>
              <a:spcAft>
                <a:spcPts val="0"/>
              </a:spcAft>
              <a:buSzPts val="2800"/>
              <a:buFont typeface="Montserrat"/>
              <a:buNone/>
              <a:defRPr>
                <a:latin typeface="Montserrat"/>
                <a:ea typeface="Montserrat"/>
                <a:cs typeface="Montserrat"/>
                <a:sym typeface="Montserrat"/>
              </a:defRPr>
            </a:lvl3pPr>
            <a:lvl4pPr lvl="3" rtl="0" algn="l">
              <a:lnSpc>
                <a:spcPct val="100000"/>
              </a:lnSpc>
              <a:spcBef>
                <a:spcPts val="0"/>
              </a:spcBef>
              <a:spcAft>
                <a:spcPts val="0"/>
              </a:spcAft>
              <a:buSzPts val="2800"/>
              <a:buFont typeface="Montserrat"/>
              <a:buNone/>
              <a:defRPr>
                <a:latin typeface="Montserrat"/>
                <a:ea typeface="Montserrat"/>
                <a:cs typeface="Montserrat"/>
                <a:sym typeface="Montserrat"/>
              </a:defRPr>
            </a:lvl4pPr>
            <a:lvl5pPr lvl="4" rtl="0" algn="l">
              <a:lnSpc>
                <a:spcPct val="100000"/>
              </a:lnSpc>
              <a:spcBef>
                <a:spcPts val="0"/>
              </a:spcBef>
              <a:spcAft>
                <a:spcPts val="0"/>
              </a:spcAft>
              <a:buSzPts val="2800"/>
              <a:buFont typeface="Montserrat"/>
              <a:buNone/>
              <a:defRPr>
                <a:latin typeface="Montserrat"/>
                <a:ea typeface="Montserrat"/>
                <a:cs typeface="Montserrat"/>
                <a:sym typeface="Montserrat"/>
              </a:defRPr>
            </a:lvl5pPr>
            <a:lvl6pPr lvl="5" rtl="0" algn="l">
              <a:lnSpc>
                <a:spcPct val="100000"/>
              </a:lnSpc>
              <a:spcBef>
                <a:spcPts val="0"/>
              </a:spcBef>
              <a:spcAft>
                <a:spcPts val="0"/>
              </a:spcAft>
              <a:buSzPts val="2800"/>
              <a:buFont typeface="Montserrat"/>
              <a:buNone/>
              <a:defRPr>
                <a:latin typeface="Montserrat"/>
                <a:ea typeface="Montserrat"/>
                <a:cs typeface="Montserrat"/>
                <a:sym typeface="Montserrat"/>
              </a:defRPr>
            </a:lvl6pPr>
            <a:lvl7pPr lvl="6" rtl="0" algn="l">
              <a:lnSpc>
                <a:spcPct val="100000"/>
              </a:lnSpc>
              <a:spcBef>
                <a:spcPts val="0"/>
              </a:spcBef>
              <a:spcAft>
                <a:spcPts val="0"/>
              </a:spcAft>
              <a:buSzPts val="2800"/>
              <a:buFont typeface="Montserrat"/>
              <a:buNone/>
              <a:defRPr>
                <a:latin typeface="Montserrat"/>
                <a:ea typeface="Montserrat"/>
                <a:cs typeface="Montserrat"/>
                <a:sym typeface="Montserrat"/>
              </a:defRPr>
            </a:lvl7pPr>
            <a:lvl8pPr lvl="7" rtl="0" algn="l">
              <a:lnSpc>
                <a:spcPct val="100000"/>
              </a:lnSpc>
              <a:spcBef>
                <a:spcPts val="0"/>
              </a:spcBef>
              <a:spcAft>
                <a:spcPts val="0"/>
              </a:spcAft>
              <a:buSzPts val="2800"/>
              <a:buFont typeface="Montserrat"/>
              <a:buNone/>
              <a:defRPr>
                <a:latin typeface="Montserrat"/>
                <a:ea typeface="Montserrat"/>
                <a:cs typeface="Montserrat"/>
                <a:sym typeface="Montserrat"/>
              </a:defRPr>
            </a:lvl8pPr>
            <a:lvl9pPr lvl="8" rtl="0" algn="l">
              <a:lnSpc>
                <a:spcPct val="100000"/>
              </a:lnSpc>
              <a:spcBef>
                <a:spcPts val="0"/>
              </a:spcBef>
              <a:spcAft>
                <a:spcPts val="0"/>
              </a:spcAft>
              <a:buSzPts val="2800"/>
              <a:buFont typeface="Montserrat"/>
              <a:buNone/>
              <a:defRPr>
                <a:latin typeface="Montserrat"/>
                <a:ea typeface="Montserrat"/>
                <a:cs typeface="Montserrat"/>
                <a:sym typeface="Montserrat"/>
              </a:defRPr>
            </a:lvl9pPr>
          </a:lstStyle>
          <a:p/>
        </p:txBody>
      </p:sp>
      <p:sp>
        <p:nvSpPr>
          <p:cNvPr id="174" name="Google Shape;174;p26"/>
          <p:cNvSpPr txBox="1"/>
          <p:nvPr>
            <p:ph idx="1" type="subTitle"/>
          </p:nvPr>
        </p:nvSpPr>
        <p:spPr>
          <a:xfrm>
            <a:off x="717800" y="1255775"/>
            <a:ext cx="4631700" cy="33981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Char char="●"/>
              <a:defRPr sz="1400">
                <a:solidFill>
                  <a:schemeClr val="dk1"/>
                </a:solidFill>
              </a:defRPr>
            </a:lvl1pPr>
            <a:lvl2pPr lvl="1" rtl="0" algn="l">
              <a:lnSpc>
                <a:spcPct val="100000"/>
              </a:lnSpc>
              <a:spcBef>
                <a:spcPts val="1600"/>
              </a:spcBef>
              <a:spcAft>
                <a:spcPts val="0"/>
              </a:spcAft>
              <a:buSzPts val="1400"/>
              <a:buChar char="○"/>
              <a:defRPr/>
            </a:lvl2pPr>
            <a:lvl3pPr lvl="2" rtl="0" algn="l">
              <a:lnSpc>
                <a:spcPct val="100000"/>
              </a:lnSpc>
              <a:spcBef>
                <a:spcPts val="1600"/>
              </a:spcBef>
              <a:spcAft>
                <a:spcPts val="0"/>
              </a:spcAft>
              <a:buSzPts val="1400"/>
              <a:buChar char="■"/>
              <a:defRPr/>
            </a:lvl3pPr>
            <a:lvl4pPr lvl="3" rtl="0" algn="l">
              <a:lnSpc>
                <a:spcPct val="100000"/>
              </a:lnSpc>
              <a:spcBef>
                <a:spcPts val="1600"/>
              </a:spcBef>
              <a:spcAft>
                <a:spcPts val="0"/>
              </a:spcAft>
              <a:buSzPts val="1400"/>
              <a:buChar char="●"/>
              <a:defRPr/>
            </a:lvl4pPr>
            <a:lvl5pPr lvl="4" rtl="0" algn="l">
              <a:lnSpc>
                <a:spcPct val="100000"/>
              </a:lnSpc>
              <a:spcBef>
                <a:spcPts val="1600"/>
              </a:spcBef>
              <a:spcAft>
                <a:spcPts val="0"/>
              </a:spcAft>
              <a:buSzPts val="1400"/>
              <a:buChar char="○"/>
              <a:defRPr/>
            </a:lvl5pPr>
            <a:lvl6pPr lvl="5" rtl="0" algn="l">
              <a:lnSpc>
                <a:spcPct val="100000"/>
              </a:lnSpc>
              <a:spcBef>
                <a:spcPts val="1600"/>
              </a:spcBef>
              <a:spcAft>
                <a:spcPts val="0"/>
              </a:spcAft>
              <a:buSzPts val="1400"/>
              <a:buChar char="■"/>
              <a:defRPr/>
            </a:lvl6pPr>
            <a:lvl7pPr lvl="6" rtl="0" algn="l">
              <a:lnSpc>
                <a:spcPct val="100000"/>
              </a:lnSpc>
              <a:spcBef>
                <a:spcPts val="1600"/>
              </a:spcBef>
              <a:spcAft>
                <a:spcPts val="0"/>
              </a:spcAft>
              <a:buSzPts val="1400"/>
              <a:buChar char="●"/>
              <a:defRPr/>
            </a:lvl7pPr>
            <a:lvl8pPr lvl="7" rtl="0" algn="l">
              <a:lnSpc>
                <a:spcPct val="100000"/>
              </a:lnSpc>
              <a:spcBef>
                <a:spcPts val="1600"/>
              </a:spcBef>
              <a:spcAft>
                <a:spcPts val="0"/>
              </a:spcAft>
              <a:buSzPts val="1400"/>
              <a:buChar char="○"/>
              <a:defRPr/>
            </a:lvl8pPr>
            <a:lvl9pPr lvl="8" rtl="0" algn="l">
              <a:lnSpc>
                <a:spcPct val="100000"/>
              </a:lnSpc>
              <a:spcBef>
                <a:spcPts val="1600"/>
              </a:spcBef>
              <a:spcAft>
                <a:spcPts val="1600"/>
              </a:spcAft>
              <a:buSzPts val="1400"/>
              <a:buChar char="■"/>
              <a:defRPr/>
            </a:lvl9pPr>
          </a:lstStyle>
          <a:p/>
        </p:txBody>
      </p:sp>
      <p:sp>
        <p:nvSpPr>
          <p:cNvPr id="175" name="Google Shape;175;p26"/>
          <p:cNvSpPr/>
          <p:nvPr/>
        </p:nvSpPr>
        <p:spPr>
          <a:xfrm>
            <a:off x="7927800" y="257160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6" name="Shape 17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15" name="Shape 15"/>
        <p:cNvGrpSpPr/>
        <p:nvPr/>
      </p:nvGrpSpPr>
      <p:grpSpPr>
        <a:xfrm>
          <a:off x="0" y="0"/>
          <a:ext cx="0" cy="0"/>
          <a:chOff x="0" y="0"/>
          <a:chExt cx="0" cy="0"/>
        </a:xfrm>
      </p:grpSpPr>
      <p:sp>
        <p:nvSpPr>
          <p:cNvPr id="16" name="Google Shape;16;p4"/>
          <p:cNvSpPr txBox="1"/>
          <p:nvPr>
            <p:ph type="title"/>
          </p:nvPr>
        </p:nvSpPr>
        <p:spPr>
          <a:xfrm>
            <a:off x="717800" y="383175"/>
            <a:ext cx="7708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lgn="l">
              <a:lnSpc>
                <a:spcPct val="100000"/>
              </a:lnSpc>
              <a:spcBef>
                <a:spcPts val="0"/>
              </a:spcBef>
              <a:spcAft>
                <a:spcPts val="0"/>
              </a:spcAft>
              <a:buSzPts val="2800"/>
              <a:buFont typeface="Montserrat"/>
              <a:buNone/>
              <a:defRPr>
                <a:latin typeface="Montserrat"/>
                <a:ea typeface="Montserrat"/>
                <a:cs typeface="Montserrat"/>
                <a:sym typeface="Montserrat"/>
              </a:defRPr>
            </a:lvl2pPr>
            <a:lvl3pPr lvl="2" rtl="0" algn="l">
              <a:lnSpc>
                <a:spcPct val="100000"/>
              </a:lnSpc>
              <a:spcBef>
                <a:spcPts val="0"/>
              </a:spcBef>
              <a:spcAft>
                <a:spcPts val="0"/>
              </a:spcAft>
              <a:buSzPts val="2800"/>
              <a:buFont typeface="Montserrat"/>
              <a:buNone/>
              <a:defRPr>
                <a:latin typeface="Montserrat"/>
                <a:ea typeface="Montserrat"/>
                <a:cs typeface="Montserrat"/>
                <a:sym typeface="Montserrat"/>
              </a:defRPr>
            </a:lvl3pPr>
            <a:lvl4pPr lvl="3" rtl="0" algn="l">
              <a:lnSpc>
                <a:spcPct val="100000"/>
              </a:lnSpc>
              <a:spcBef>
                <a:spcPts val="0"/>
              </a:spcBef>
              <a:spcAft>
                <a:spcPts val="0"/>
              </a:spcAft>
              <a:buSzPts val="2800"/>
              <a:buFont typeface="Montserrat"/>
              <a:buNone/>
              <a:defRPr>
                <a:latin typeface="Montserrat"/>
                <a:ea typeface="Montserrat"/>
                <a:cs typeface="Montserrat"/>
                <a:sym typeface="Montserrat"/>
              </a:defRPr>
            </a:lvl4pPr>
            <a:lvl5pPr lvl="4" rtl="0" algn="l">
              <a:lnSpc>
                <a:spcPct val="100000"/>
              </a:lnSpc>
              <a:spcBef>
                <a:spcPts val="0"/>
              </a:spcBef>
              <a:spcAft>
                <a:spcPts val="0"/>
              </a:spcAft>
              <a:buSzPts val="2800"/>
              <a:buFont typeface="Montserrat"/>
              <a:buNone/>
              <a:defRPr>
                <a:latin typeface="Montserrat"/>
                <a:ea typeface="Montserrat"/>
                <a:cs typeface="Montserrat"/>
                <a:sym typeface="Montserrat"/>
              </a:defRPr>
            </a:lvl5pPr>
            <a:lvl6pPr lvl="5" rtl="0" algn="l">
              <a:lnSpc>
                <a:spcPct val="100000"/>
              </a:lnSpc>
              <a:spcBef>
                <a:spcPts val="0"/>
              </a:spcBef>
              <a:spcAft>
                <a:spcPts val="0"/>
              </a:spcAft>
              <a:buSzPts val="2800"/>
              <a:buFont typeface="Montserrat"/>
              <a:buNone/>
              <a:defRPr>
                <a:latin typeface="Montserrat"/>
                <a:ea typeface="Montserrat"/>
                <a:cs typeface="Montserrat"/>
                <a:sym typeface="Montserrat"/>
              </a:defRPr>
            </a:lvl6pPr>
            <a:lvl7pPr lvl="6" rtl="0" algn="l">
              <a:lnSpc>
                <a:spcPct val="100000"/>
              </a:lnSpc>
              <a:spcBef>
                <a:spcPts val="0"/>
              </a:spcBef>
              <a:spcAft>
                <a:spcPts val="0"/>
              </a:spcAft>
              <a:buSzPts val="2800"/>
              <a:buFont typeface="Montserrat"/>
              <a:buNone/>
              <a:defRPr>
                <a:latin typeface="Montserrat"/>
                <a:ea typeface="Montserrat"/>
                <a:cs typeface="Montserrat"/>
                <a:sym typeface="Montserrat"/>
              </a:defRPr>
            </a:lvl7pPr>
            <a:lvl8pPr lvl="7" rtl="0" algn="l">
              <a:lnSpc>
                <a:spcPct val="100000"/>
              </a:lnSpc>
              <a:spcBef>
                <a:spcPts val="0"/>
              </a:spcBef>
              <a:spcAft>
                <a:spcPts val="0"/>
              </a:spcAft>
              <a:buSzPts val="2800"/>
              <a:buFont typeface="Montserrat"/>
              <a:buNone/>
              <a:defRPr>
                <a:latin typeface="Montserrat"/>
                <a:ea typeface="Montserrat"/>
                <a:cs typeface="Montserrat"/>
                <a:sym typeface="Montserrat"/>
              </a:defRPr>
            </a:lvl8pPr>
            <a:lvl9pPr lvl="8" rtl="0" algn="l">
              <a:lnSpc>
                <a:spcPct val="100000"/>
              </a:lnSpc>
              <a:spcBef>
                <a:spcPts val="0"/>
              </a:spcBef>
              <a:spcAft>
                <a:spcPts val="0"/>
              </a:spcAft>
              <a:buSzPts val="2800"/>
              <a:buFont typeface="Montserrat"/>
              <a:buNone/>
              <a:defRPr>
                <a:latin typeface="Montserrat"/>
                <a:ea typeface="Montserrat"/>
                <a:cs typeface="Montserrat"/>
                <a:sym typeface="Montserrat"/>
              </a:defRPr>
            </a:lvl9pPr>
          </a:lstStyle>
          <a:p/>
        </p:txBody>
      </p:sp>
      <p:sp>
        <p:nvSpPr>
          <p:cNvPr id="17" name="Google Shape;17;p4"/>
          <p:cNvSpPr txBox="1"/>
          <p:nvPr>
            <p:ph idx="2" type="ctrTitle"/>
          </p:nvPr>
        </p:nvSpPr>
        <p:spPr>
          <a:xfrm>
            <a:off x="2310350" y="1446813"/>
            <a:ext cx="2150400" cy="384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lgn="l">
              <a:lnSpc>
                <a:spcPct val="100000"/>
              </a:lnSpc>
              <a:spcBef>
                <a:spcPts val="0"/>
              </a:spcBef>
              <a:spcAft>
                <a:spcPts val="0"/>
              </a:spcAft>
              <a:buSzPts val="2000"/>
              <a:buFont typeface="Montserrat"/>
              <a:buNone/>
              <a:defRPr sz="2000">
                <a:latin typeface="Montserrat"/>
                <a:ea typeface="Montserrat"/>
                <a:cs typeface="Montserrat"/>
                <a:sym typeface="Montserrat"/>
              </a:defRPr>
            </a:lvl2pPr>
            <a:lvl3pPr lvl="2" rtl="0" algn="l">
              <a:lnSpc>
                <a:spcPct val="100000"/>
              </a:lnSpc>
              <a:spcBef>
                <a:spcPts val="0"/>
              </a:spcBef>
              <a:spcAft>
                <a:spcPts val="0"/>
              </a:spcAft>
              <a:buSzPts val="2000"/>
              <a:buFont typeface="Montserrat"/>
              <a:buNone/>
              <a:defRPr sz="2000">
                <a:latin typeface="Montserrat"/>
                <a:ea typeface="Montserrat"/>
                <a:cs typeface="Montserrat"/>
                <a:sym typeface="Montserrat"/>
              </a:defRPr>
            </a:lvl3pPr>
            <a:lvl4pPr lvl="3" rtl="0" algn="l">
              <a:lnSpc>
                <a:spcPct val="100000"/>
              </a:lnSpc>
              <a:spcBef>
                <a:spcPts val="0"/>
              </a:spcBef>
              <a:spcAft>
                <a:spcPts val="0"/>
              </a:spcAft>
              <a:buSzPts val="2000"/>
              <a:buFont typeface="Montserrat"/>
              <a:buNone/>
              <a:defRPr sz="2000">
                <a:latin typeface="Montserrat"/>
                <a:ea typeface="Montserrat"/>
                <a:cs typeface="Montserrat"/>
                <a:sym typeface="Montserrat"/>
              </a:defRPr>
            </a:lvl4pPr>
            <a:lvl5pPr lvl="4" rtl="0" algn="l">
              <a:lnSpc>
                <a:spcPct val="100000"/>
              </a:lnSpc>
              <a:spcBef>
                <a:spcPts val="0"/>
              </a:spcBef>
              <a:spcAft>
                <a:spcPts val="0"/>
              </a:spcAft>
              <a:buSzPts val="2000"/>
              <a:buFont typeface="Montserrat"/>
              <a:buNone/>
              <a:defRPr sz="2000">
                <a:latin typeface="Montserrat"/>
                <a:ea typeface="Montserrat"/>
                <a:cs typeface="Montserrat"/>
                <a:sym typeface="Montserrat"/>
              </a:defRPr>
            </a:lvl5pPr>
            <a:lvl6pPr lvl="5" rtl="0" algn="l">
              <a:lnSpc>
                <a:spcPct val="100000"/>
              </a:lnSpc>
              <a:spcBef>
                <a:spcPts val="0"/>
              </a:spcBef>
              <a:spcAft>
                <a:spcPts val="0"/>
              </a:spcAft>
              <a:buSzPts val="2000"/>
              <a:buFont typeface="Montserrat"/>
              <a:buNone/>
              <a:defRPr sz="2000">
                <a:latin typeface="Montserrat"/>
                <a:ea typeface="Montserrat"/>
                <a:cs typeface="Montserrat"/>
                <a:sym typeface="Montserrat"/>
              </a:defRPr>
            </a:lvl6pPr>
            <a:lvl7pPr lvl="6" rtl="0" algn="l">
              <a:lnSpc>
                <a:spcPct val="100000"/>
              </a:lnSpc>
              <a:spcBef>
                <a:spcPts val="0"/>
              </a:spcBef>
              <a:spcAft>
                <a:spcPts val="0"/>
              </a:spcAft>
              <a:buSzPts val="2000"/>
              <a:buFont typeface="Montserrat"/>
              <a:buNone/>
              <a:defRPr sz="2000">
                <a:latin typeface="Montserrat"/>
                <a:ea typeface="Montserrat"/>
                <a:cs typeface="Montserrat"/>
                <a:sym typeface="Montserrat"/>
              </a:defRPr>
            </a:lvl7pPr>
            <a:lvl8pPr lvl="7" rtl="0" algn="l">
              <a:lnSpc>
                <a:spcPct val="100000"/>
              </a:lnSpc>
              <a:spcBef>
                <a:spcPts val="0"/>
              </a:spcBef>
              <a:spcAft>
                <a:spcPts val="0"/>
              </a:spcAft>
              <a:buSzPts val="2000"/>
              <a:buFont typeface="Montserrat"/>
              <a:buNone/>
              <a:defRPr sz="2000">
                <a:latin typeface="Montserrat"/>
                <a:ea typeface="Montserrat"/>
                <a:cs typeface="Montserrat"/>
                <a:sym typeface="Montserrat"/>
              </a:defRPr>
            </a:lvl8pPr>
            <a:lvl9pPr lvl="8" rtl="0" algn="l">
              <a:lnSpc>
                <a:spcPct val="100000"/>
              </a:lnSpc>
              <a:spcBef>
                <a:spcPts val="0"/>
              </a:spcBef>
              <a:spcAft>
                <a:spcPts val="0"/>
              </a:spcAft>
              <a:buSzPts val="2000"/>
              <a:buFont typeface="Montserrat"/>
              <a:buNone/>
              <a:defRPr sz="2000">
                <a:latin typeface="Montserrat"/>
                <a:ea typeface="Montserrat"/>
                <a:cs typeface="Montserrat"/>
                <a:sym typeface="Montserrat"/>
              </a:defRPr>
            </a:lvl9pPr>
          </a:lstStyle>
          <a:p/>
        </p:txBody>
      </p:sp>
      <p:sp>
        <p:nvSpPr>
          <p:cNvPr id="18" name="Google Shape;18;p4"/>
          <p:cNvSpPr txBox="1"/>
          <p:nvPr>
            <p:ph idx="3" type="title"/>
          </p:nvPr>
        </p:nvSpPr>
        <p:spPr>
          <a:xfrm>
            <a:off x="717800" y="1521025"/>
            <a:ext cx="1493400" cy="9417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8000"/>
              <a:buNone/>
              <a:defRPr sz="7000">
                <a:solidFill>
                  <a:srgbClr val="4A8CFF"/>
                </a:solidFill>
              </a:defRPr>
            </a:lvl1pPr>
            <a:lvl2pPr lvl="1" rtl="0"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rtl="0"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rtl="0"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rtl="0"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rtl="0"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rtl="0"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rtl="0"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rtl="0"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p:txBody>
      </p:sp>
      <p:sp>
        <p:nvSpPr>
          <p:cNvPr id="19" name="Google Shape;19;p4"/>
          <p:cNvSpPr txBox="1"/>
          <p:nvPr>
            <p:ph idx="1" type="subTitle"/>
          </p:nvPr>
        </p:nvSpPr>
        <p:spPr>
          <a:xfrm>
            <a:off x="2310350" y="1858875"/>
            <a:ext cx="2150400" cy="767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lgn="l">
              <a:lnSpc>
                <a:spcPct val="100000"/>
              </a:lnSpc>
              <a:spcBef>
                <a:spcPts val="0"/>
              </a:spcBef>
              <a:spcAft>
                <a:spcPts val="0"/>
              </a:spcAft>
              <a:buSzPts val="1400"/>
              <a:buFont typeface="Montserrat"/>
              <a:buNone/>
              <a:defRPr>
                <a:latin typeface="Montserrat"/>
                <a:ea typeface="Montserrat"/>
                <a:cs typeface="Montserrat"/>
                <a:sym typeface="Montserrat"/>
              </a:defRPr>
            </a:lvl2pPr>
            <a:lvl3pPr lvl="2" rtl="0" algn="l">
              <a:lnSpc>
                <a:spcPct val="100000"/>
              </a:lnSpc>
              <a:spcBef>
                <a:spcPts val="1600"/>
              </a:spcBef>
              <a:spcAft>
                <a:spcPts val="0"/>
              </a:spcAft>
              <a:buSzPts val="1400"/>
              <a:buFont typeface="Montserrat"/>
              <a:buNone/>
              <a:defRPr>
                <a:latin typeface="Montserrat"/>
                <a:ea typeface="Montserrat"/>
                <a:cs typeface="Montserrat"/>
                <a:sym typeface="Montserrat"/>
              </a:defRPr>
            </a:lvl3pPr>
            <a:lvl4pPr lvl="3" rtl="0" algn="l">
              <a:lnSpc>
                <a:spcPct val="100000"/>
              </a:lnSpc>
              <a:spcBef>
                <a:spcPts val="1600"/>
              </a:spcBef>
              <a:spcAft>
                <a:spcPts val="0"/>
              </a:spcAft>
              <a:buSzPts val="1400"/>
              <a:buFont typeface="Montserrat"/>
              <a:buNone/>
              <a:defRPr>
                <a:latin typeface="Montserrat"/>
                <a:ea typeface="Montserrat"/>
                <a:cs typeface="Montserrat"/>
                <a:sym typeface="Montserrat"/>
              </a:defRPr>
            </a:lvl4pPr>
            <a:lvl5pPr lvl="4" rtl="0" algn="l">
              <a:lnSpc>
                <a:spcPct val="100000"/>
              </a:lnSpc>
              <a:spcBef>
                <a:spcPts val="1600"/>
              </a:spcBef>
              <a:spcAft>
                <a:spcPts val="0"/>
              </a:spcAft>
              <a:buSzPts val="1400"/>
              <a:buFont typeface="Montserrat"/>
              <a:buNone/>
              <a:defRPr>
                <a:latin typeface="Montserrat"/>
                <a:ea typeface="Montserrat"/>
                <a:cs typeface="Montserrat"/>
                <a:sym typeface="Montserrat"/>
              </a:defRPr>
            </a:lvl5pPr>
            <a:lvl6pPr lvl="5" rtl="0" algn="l">
              <a:lnSpc>
                <a:spcPct val="100000"/>
              </a:lnSpc>
              <a:spcBef>
                <a:spcPts val="1600"/>
              </a:spcBef>
              <a:spcAft>
                <a:spcPts val="0"/>
              </a:spcAft>
              <a:buSzPts val="1400"/>
              <a:buFont typeface="Montserrat"/>
              <a:buNone/>
              <a:defRPr>
                <a:latin typeface="Montserrat"/>
                <a:ea typeface="Montserrat"/>
                <a:cs typeface="Montserrat"/>
                <a:sym typeface="Montserrat"/>
              </a:defRPr>
            </a:lvl6pPr>
            <a:lvl7pPr lvl="6" rtl="0" algn="l">
              <a:lnSpc>
                <a:spcPct val="100000"/>
              </a:lnSpc>
              <a:spcBef>
                <a:spcPts val="1600"/>
              </a:spcBef>
              <a:spcAft>
                <a:spcPts val="0"/>
              </a:spcAft>
              <a:buSzPts val="1400"/>
              <a:buFont typeface="Montserrat"/>
              <a:buNone/>
              <a:defRPr>
                <a:latin typeface="Montserrat"/>
                <a:ea typeface="Montserrat"/>
                <a:cs typeface="Montserrat"/>
                <a:sym typeface="Montserrat"/>
              </a:defRPr>
            </a:lvl7pPr>
            <a:lvl8pPr lvl="7" rtl="0" algn="l">
              <a:lnSpc>
                <a:spcPct val="100000"/>
              </a:lnSpc>
              <a:spcBef>
                <a:spcPts val="1600"/>
              </a:spcBef>
              <a:spcAft>
                <a:spcPts val="0"/>
              </a:spcAft>
              <a:buSzPts val="1400"/>
              <a:buFont typeface="Montserrat"/>
              <a:buNone/>
              <a:defRPr>
                <a:latin typeface="Montserrat"/>
                <a:ea typeface="Montserrat"/>
                <a:cs typeface="Montserrat"/>
                <a:sym typeface="Montserrat"/>
              </a:defRPr>
            </a:lvl8pPr>
            <a:lvl9pPr lvl="8" rtl="0" algn="l">
              <a:lnSpc>
                <a:spcPct val="100000"/>
              </a:lnSpc>
              <a:spcBef>
                <a:spcPts val="1600"/>
              </a:spcBef>
              <a:spcAft>
                <a:spcPts val="1600"/>
              </a:spcAft>
              <a:buSzPts val="1400"/>
              <a:buFont typeface="Montserrat"/>
              <a:buNone/>
              <a:defRPr>
                <a:latin typeface="Montserrat"/>
                <a:ea typeface="Montserrat"/>
                <a:cs typeface="Montserrat"/>
                <a:sym typeface="Montserrat"/>
              </a:defRPr>
            </a:lvl9pPr>
          </a:lstStyle>
          <a:p/>
        </p:txBody>
      </p:sp>
      <p:sp>
        <p:nvSpPr>
          <p:cNvPr id="20" name="Google Shape;20;p4"/>
          <p:cNvSpPr txBox="1"/>
          <p:nvPr>
            <p:ph idx="4" type="ctrTitle"/>
          </p:nvPr>
        </p:nvSpPr>
        <p:spPr>
          <a:xfrm>
            <a:off x="6233050" y="1446813"/>
            <a:ext cx="2150400" cy="384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lgn="l">
              <a:lnSpc>
                <a:spcPct val="100000"/>
              </a:lnSpc>
              <a:spcBef>
                <a:spcPts val="0"/>
              </a:spcBef>
              <a:spcAft>
                <a:spcPts val="0"/>
              </a:spcAft>
              <a:buSzPts val="2000"/>
              <a:buFont typeface="Montserrat"/>
              <a:buNone/>
              <a:defRPr sz="2000">
                <a:latin typeface="Montserrat"/>
                <a:ea typeface="Montserrat"/>
                <a:cs typeface="Montserrat"/>
                <a:sym typeface="Montserrat"/>
              </a:defRPr>
            </a:lvl2pPr>
            <a:lvl3pPr lvl="2" rtl="0" algn="l">
              <a:lnSpc>
                <a:spcPct val="100000"/>
              </a:lnSpc>
              <a:spcBef>
                <a:spcPts val="0"/>
              </a:spcBef>
              <a:spcAft>
                <a:spcPts val="0"/>
              </a:spcAft>
              <a:buSzPts val="2000"/>
              <a:buFont typeface="Montserrat"/>
              <a:buNone/>
              <a:defRPr sz="2000">
                <a:latin typeface="Montserrat"/>
                <a:ea typeface="Montserrat"/>
                <a:cs typeface="Montserrat"/>
                <a:sym typeface="Montserrat"/>
              </a:defRPr>
            </a:lvl3pPr>
            <a:lvl4pPr lvl="3" rtl="0" algn="l">
              <a:lnSpc>
                <a:spcPct val="100000"/>
              </a:lnSpc>
              <a:spcBef>
                <a:spcPts val="0"/>
              </a:spcBef>
              <a:spcAft>
                <a:spcPts val="0"/>
              </a:spcAft>
              <a:buSzPts val="2000"/>
              <a:buFont typeface="Montserrat"/>
              <a:buNone/>
              <a:defRPr sz="2000">
                <a:latin typeface="Montserrat"/>
                <a:ea typeface="Montserrat"/>
                <a:cs typeface="Montserrat"/>
                <a:sym typeface="Montserrat"/>
              </a:defRPr>
            </a:lvl4pPr>
            <a:lvl5pPr lvl="4" rtl="0" algn="l">
              <a:lnSpc>
                <a:spcPct val="100000"/>
              </a:lnSpc>
              <a:spcBef>
                <a:spcPts val="0"/>
              </a:spcBef>
              <a:spcAft>
                <a:spcPts val="0"/>
              </a:spcAft>
              <a:buSzPts val="2000"/>
              <a:buFont typeface="Montserrat"/>
              <a:buNone/>
              <a:defRPr sz="2000">
                <a:latin typeface="Montserrat"/>
                <a:ea typeface="Montserrat"/>
                <a:cs typeface="Montserrat"/>
                <a:sym typeface="Montserrat"/>
              </a:defRPr>
            </a:lvl5pPr>
            <a:lvl6pPr lvl="5" rtl="0" algn="l">
              <a:lnSpc>
                <a:spcPct val="100000"/>
              </a:lnSpc>
              <a:spcBef>
                <a:spcPts val="0"/>
              </a:spcBef>
              <a:spcAft>
                <a:spcPts val="0"/>
              </a:spcAft>
              <a:buSzPts val="2000"/>
              <a:buFont typeface="Montserrat"/>
              <a:buNone/>
              <a:defRPr sz="2000">
                <a:latin typeface="Montserrat"/>
                <a:ea typeface="Montserrat"/>
                <a:cs typeface="Montserrat"/>
                <a:sym typeface="Montserrat"/>
              </a:defRPr>
            </a:lvl6pPr>
            <a:lvl7pPr lvl="6" rtl="0" algn="l">
              <a:lnSpc>
                <a:spcPct val="100000"/>
              </a:lnSpc>
              <a:spcBef>
                <a:spcPts val="0"/>
              </a:spcBef>
              <a:spcAft>
                <a:spcPts val="0"/>
              </a:spcAft>
              <a:buSzPts val="2000"/>
              <a:buFont typeface="Montserrat"/>
              <a:buNone/>
              <a:defRPr sz="2000">
                <a:latin typeface="Montserrat"/>
                <a:ea typeface="Montserrat"/>
                <a:cs typeface="Montserrat"/>
                <a:sym typeface="Montserrat"/>
              </a:defRPr>
            </a:lvl7pPr>
            <a:lvl8pPr lvl="7" rtl="0" algn="l">
              <a:lnSpc>
                <a:spcPct val="100000"/>
              </a:lnSpc>
              <a:spcBef>
                <a:spcPts val="0"/>
              </a:spcBef>
              <a:spcAft>
                <a:spcPts val="0"/>
              </a:spcAft>
              <a:buSzPts val="2000"/>
              <a:buFont typeface="Montserrat"/>
              <a:buNone/>
              <a:defRPr sz="2000">
                <a:latin typeface="Montserrat"/>
                <a:ea typeface="Montserrat"/>
                <a:cs typeface="Montserrat"/>
                <a:sym typeface="Montserrat"/>
              </a:defRPr>
            </a:lvl8pPr>
            <a:lvl9pPr lvl="8" rtl="0" algn="l">
              <a:lnSpc>
                <a:spcPct val="100000"/>
              </a:lnSpc>
              <a:spcBef>
                <a:spcPts val="0"/>
              </a:spcBef>
              <a:spcAft>
                <a:spcPts val="0"/>
              </a:spcAft>
              <a:buSzPts val="2000"/>
              <a:buFont typeface="Montserrat"/>
              <a:buNone/>
              <a:defRPr sz="2000">
                <a:latin typeface="Montserrat"/>
                <a:ea typeface="Montserrat"/>
                <a:cs typeface="Montserrat"/>
                <a:sym typeface="Montserrat"/>
              </a:defRPr>
            </a:lvl9pPr>
          </a:lstStyle>
          <a:p/>
        </p:txBody>
      </p:sp>
      <p:sp>
        <p:nvSpPr>
          <p:cNvPr id="21" name="Google Shape;21;p4"/>
          <p:cNvSpPr txBox="1"/>
          <p:nvPr>
            <p:ph idx="5" type="title"/>
          </p:nvPr>
        </p:nvSpPr>
        <p:spPr>
          <a:xfrm>
            <a:off x="4686400" y="1521025"/>
            <a:ext cx="1493400" cy="9417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8000"/>
              <a:buNone/>
              <a:defRPr sz="7000">
                <a:solidFill>
                  <a:srgbClr val="4A8CFF"/>
                </a:solidFill>
              </a:defRPr>
            </a:lvl1pPr>
            <a:lvl2pPr lvl="1" rtl="0"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rtl="0"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rtl="0"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rtl="0"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rtl="0"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rtl="0"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rtl="0"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rtl="0"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p:txBody>
      </p:sp>
      <p:sp>
        <p:nvSpPr>
          <p:cNvPr id="22" name="Google Shape;22;p4"/>
          <p:cNvSpPr txBox="1"/>
          <p:nvPr>
            <p:ph idx="6" type="subTitle"/>
          </p:nvPr>
        </p:nvSpPr>
        <p:spPr>
          <a:xfrm>
            <a:off x="6275800" y="1858878"/>
            <a:ext cx="2150400" cy="767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lgn="l">
              <a:lnSpc>
                <a:spcPct val="100000"/>
              </a:lnSpc>
              <a:spcBef>
                <a:spcPts val="0"/>
              </a:spcBef>
              <a:spcAft>
                <a:spcPts val="0"/>
              </a:spcAft>
              <a:buSzPts val="1400"/>
              <a:buFont typeface="Montserrat"/>
              <a:buNone/>
              <a:defRPr>
                <a:latin typeface="Montserrat"/>
                <a:ea typeface="Montserrat"/>
                <a:cs typeface="Montserrat"/>
                <a:sym typeface="Montserrat"/>
              </a:defRPr>
            </a:lvl2pPr>
            <a:lvl3pPr lvl="2" rtl="0" algn="l">
              <a:lnSpc>
                <a:spcPct val="100000"/>
              </a:lnSpc>
              <a:spcBef>
                <a:spcPts val="1600"/>
              </a:spcBef>
              <a:spcAft>
                <a:spcPts val="0"/>
              </a:spcAft>
              <a:buSzPts val="1400"/>
              <a:buFont typeface="Montserrat"/>
              <a:buNone/>
              <a:defRPr>
                <a:latin typeface="Montserrat"/>
                <a:ea typeface="Montserrat"/>
                <a:cs typeface="Montserrat"/>
                <a:sym typeface="Montserrat"/>
              </a:defRPr>
            </a:lvl3pPr>
            <a:lvl4pPr lvl="3" rtl="0" algn="l">
              <a:lnSpc>
                <a:spcPct val="100000"/>
              </a:lnSpc>
              <a:spcBef>
                <a:spcPts val="1600"/>
              </a:spcBef>
              <a:spcAft>
                <a:spcPts val="0"/>
              </a:spcAft>
              <a:buSzPts val="1400"/>
              <a:buFont typeface="Montserrat"/>
              <a:buNone/>
              <a:defRPr>
                <a:latin typeface="Montserrat"/>
                <a:ea typeface="Montserrat"/>
                <a:cs typeface="Montserrat"/>
                <a:sym typeface="Montserrat"/>
              </a:defRPr>
            </a:lvl4pPr>
            <a:lvl5pPr lvl="4" rtl="0" algn="l">
              <a:lnSpc>
                <a:spcPct val="100000"/>
              </a:lnSpc>
              <a:spcBef>
                <a:spcPts val="1600"/>
              </a:spcBef>
              <a:spcAft>
                <a:spcPts val="0"/>
              </a:spcAft>
              <a:buSzPts val="1400"/>
              <a:buFont typeface="Montserrat"/>
              <a:buNone/>
              <a:defRPr>
                <a:latin typeface="Montserrat"/>
                <a:ea typeface="Montserrat"/>
                <a:cs typeface="Montserrat"/>
                <a:sym typeface="Montserrat"/>
              </a:defRPr>
            </a:lvl5pPr>
            <a:lvl6pPr lvl="5" rtl="0" algn="l">
              <a:lnSpc>
                <a:spcPct val="100000"/>
              </a:lnSpc>
              <a:spcBef>
                <a:spcPts val="1600"/>
              </a:spcBef>
              <a:spcAft>
                <a:spcPts val="0"/>
              </a:spcAft>
              <a:buSzPts val="1400"/>
              <a:buFont typeface="Montserrat"/>
              <a:buNone/>
              <a:defRPr>
                <a:latin typeface="Montserrat"/>
                <a:ea typeface="Montserrat"/>
                <a:cs typeface="Montserrat"/>
                <a:sym typeface="Montserrat"/>
              </a:defRPr>
            </a:lvl6pPr>
            <a:lvl7pPr lvl="6" rtl="0" algn="l">
              <a:lnSpc>
                <a:spcPct val="100000"/>
              </a:lnSpc>
              <a:spcBef>
                <a:spcPts val="1600"/>
              </a:spcBef>
              <a:spcAft>
                <a:spcPts val="0"/>
              </a:spcAft>
              <a:buSzPts val="1400"/>
              <a:buFont typeface="Montserrat"/>
              <a:buNone/>
              <a:defRPr>
                <a:latin typeface="Montserrat"/>
                <a:ea typeface="Montserrat"/>
                <a:cs typeface="Montserrat"/>
                <a:sym typeface="Montserrat"/>
              </a:defRPr>
            </a:lvl7pPr>
            <a:lvl8pPr lvl="7" rtl="0" algn="l">
              <a:lnSpc>
                <a:spcPct val="100000"/>
              </a:lnSpc>
              <a:spcBef>
                <a:spcPts val="1600"/>
              </a:spcBef>
              <a:spcAft>
                <a:spcPts val="0"/>
              </a:spcAft>
              <a:buSzPts val="1400"/>
              <a:buFont typeface="Montserrat"/>
              <a:buNone/>
              <a:defRPr>
                <a:latin typeface="Montserrat"/>
                <a:ea typeface="Montserrat"/>
                <a:cs typeface="Montserrat"/>
                <a:sym typeface="Montserrat"/>
              </a:defRPr>
            </a:lvl8pPr>
            <a:lvl9pPr lvl="8" rtl="0" algn="l">
              <a:lnSpc>
                <a:spcPct val="100000"/>
              </a:lnSpc>
              <a:spcBef>
                <a:spcPts val="1600"/>
              </a:spcBef>
              <a:spcAft>
                <a:spcPts val="1600"/>
              </a:spcAft>
              <a:buSzPts val="1400"/>
              <a:buFont typeface="Montserrat"/>
              <a:buNone/>
              <a:defRPr>
                <a:latin typeface="Montserrat"/>
                <a:ea typeface="Montserrat"/>
                <a:cs typeface="Montserrat"/>
                <a:sym typeface="Montserrat"/>
              </a:defRPr>
            </a:lvl9pPr>
          </a:lstStyle>
          <a:p/>
        </p:txBody>
      </p:sp>
      <p:sp>
        <p:nvSpPr>
          <p:cNvPr id="23" name="Google Shape;23;p4"/>
          <p:cNvSpPr txBox="1"/>
          <p:nvPr>
            <p:ph idx="7" type="ctrTitle"/>
          </p:nvPr>
        </p:nvSpPr>
        <p:spPr>
          <a:xfrm>
            <a:off x="2310350" y="2868777"/>
            <a:ext cx="2150400" cy="384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lgn="l">
              <a:lnSpc>
                <a:spcPct val="100000"/>
              </a:lnSpc>
              <a:spcBef>
                <a:spcPts val="0"/>
              </a:spcBef>
              <a:spcAft>
                <a:spcPts val="0"/>
              </a:spcAft>
              <a:buSzPts val="2000"/>
              <a:buFont typeface="Montserrat"/>
              <a:buNone/>
              <a:defRPr sz="2000">
                <a:latin typeface="Montserrat"/>
                <a:ea typeface="Montserrat"/>
                <a:cs typeface="Montserrat"/>
                <a:sym typeface="Montserrat"/>
              </a:defRPr>
            </a:lvl2pPr>
            <a:lvl3pPr lvl="2" rtl="0" algn="l">
              <a:lnSpc>
                <a:spcPct val="100000"/>
              </a:lnSpc>
              <a:spcBef>
                <a:spcPts val="0"/>
              </a:spcBef>
              <a:spcAft>
                <a:spcPts val="0"/>
              </a:spcAft>
              <a:buSzPts val="2000"/>
              <a:buFont typeface="Montserrat"/>
              <a:buNone/>
              <a:defRPr sz="2000">
                <a:latin typeface="Montserrat"/>
                <a:ea typeface="Montserrat"/>
                <a:cs typeface="Montserrat"/>
                <a:sym typeface="Montserrat"/>
              </a:defRPr>
            </a:lvl3pPr>
            <a:lvl4pPr lvl="3" rtl="0" algn="l">
              <a:lnSpc>
                <a:spcPct val="100000"/>
              </a:lnSpc>
              <a:spcBef>
                <a:spcPts val="0"/>
              </a:spcBef>
              <a:spcAft>
                <a:spcPts val="0"/>
              </a:spcAft>
              <a:buSzPts val="2000"/>
              <a:buFont typeface="Montserrat"/>
              <a:buNone/>
              <a:defRPr sz="2000">
                <a:latin typeface="Montserrat"/>
                <a:ea typeface="Montserrat"/>
                <a:cs typeface="Montserrat"/>
                <a:sym typeface="Montserrat"/>
              </a:defRPr>
            </a:lvl4pPr>
            <a:lvl5pPr lvl="4" rtl="0" algn="l">
              <a:lnSpc>
                <a:spcPct val="100000"/>
              </a:lnSpc>
              <a:spcBef>
                <a:spcPts val="0"/>
              </a:spcBef>
              <a:spcAft>
                <a:spcPts val="0"/>
              </a:spcAft>
              <a:buSzPts val="2000"/>
              <a:buFont typeface="Montserrat"/>
              <a:buNone/>
              <a:defRPr sz="2000">
                <a:latin typeface="Montserrat"/>
                <a:ea typeface="Montserrat"/>
                <a:cs typeface="Montserrat"/>
                <a:sym typeface="Montserrat"/>
              </a:defRPr>
            </a:lvl5pPr>
            <a:lvl6pPr lvl="5" rtl="0" algn="l">
              <a:lnSpc>
                <a:spcPct val="100000"/>
              </a:lnSpc>
              <a:spcBef>
                <a:spcPts val="0"/>
              </a:spcBef>
              <a:spcAft>
                <a:spcPts val="0"/>
              </a:spcAft>
              <a:buSzPts val="2000"/>
              <a:buFont typeface="Montserrat"/>
              <a:buNone/>
              <a:defRPr sz="2000">
                <a:latin typeface="Montserrat"/>
                <a:ea typeface="Montserrat"/>
                <a:cs typeface="Montserrat"/>
                <a:sym typeface="Montserrat"/>
              </a:defRPr>
            </a:lvl6pPr>
            <a:lvl7pPr lvl="6" rtl="0" algn="l">
              <a:lnSpc>
                <a:spcPct val="100000"/>
              </a:lnSpc>
              <a:spcBef>
                <a:spcPts val="0"/>
              </a:spcBef>
              <a:spcAft>
                <a:spcPts val="0"/>
              </a:spcAft>
              <a:buSzPts val="2000"/>
              <a:buFont typeface="Montserrat"/>
              <a:buNone/>
              <a:defRPr sz="2000">
                <a:latin typeface="Montserrat"/>
                <a:ea typeface="Montserrat"/>
                <a:cs typeface="Montserrat"/>
                <a:sym typeface="Montserrat"/>
              </a:defRPr>
            </a:lvl7pPr>
            <a:lvl8pPr lvl="7" rtl="0" algn="l">
              <a:lnSpc>
                <a:spcPct val="100000"/>
              </a:lnSpc>
              <a:spcBef>
                <a:spcPts val="0"/>
              </a:spcBef>
              <a:spcAft>
                <a:spcPts val="0"/>
              </a:spcAft>
              <a:buSzPts val="2000"/>
              <a:buFont typeface="Montserrat"/>
              <a:buNone/>
              <a:defRPr sz="2000">
                <a:latin typeface="Montserrat"/>
                <a:ea typeface="Montserrat"/>
                <a:cs typeface="Montserrat"/>
                <a:sym typeface="Montserrat"/>
              </a:defRPr>
            </a:lvl8pPr>
            <a:lvl9pPr lvl="8" rtl="0" algn="l">
              <a:lnSpc>
                <a:spcPct val="100000"/>
              </a:lnSpc>
              <a:spcBef>
                <a:spcPts val="0"/>
              </a:spcBef>
              <a:spcAft>
                <a:spcPts val="0"/>
              </a:spcAft>
              <a:buSzPts val="2000"/>
              <a:buFont typeface="Montserrat"/>
              <a:buNone/>
              <a:defRPr sz="2000">
                <a:latin typeface="Montserrat"/>
                <a:ea typeface="Montserrat"/>
                <a:cs typeface="Montserrat"/>
                <a:sym typeface="Montserrat"/>
              </a:defRPr>
            </a:lvl9pPr>
          </a:lstStyle>
          <a:p/>
        </p:txBody>
      </p:sp>
      <p:sp>
        <p:nvSpPr>
          <p:cNvPr id="24" name="Google Shape;24;p4"/>
          <p:cNvSpPr txBox="1"/>
          <p:nvPr>
            <p:ph idx="8" type="title"/>
          </p:nvPr>
        </p:nvSpPr>
        <p:spPr>
          <a:xfrm>
            <a:off x="717800" y="2960450"/>
            <a:ext cx="1493400" cy="9417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8000"/>
              <a:buNone/>
              <a:defRPr sz="7000">
                <a:solidFill>
                  <a:srgbClr val="4A8CFF"/>
                </a:solidFill>
              </a:defRPr>
            </a:lvl1pPr>
            <a:lvl2pPr lvl="1" rtl="0"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rtl="0"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rtl="0"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rtl="0"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rtl="0"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rtl="0"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rtl="0"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rtl="0"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p:txBody>
      </p:sp>
      <p:sp>
        <p:nvSpPr>
          <p:cNvPr id="25" name="Google Shape;25;p4"/>
          <p:cNvSpPr txBox="1"/>
          <p:nvPr>
            <p:ph idx="9" type="subTitle"/>
          </p:nvPr>
        </p:nvSpPr>
        <p:spPr>
          <a:xfrm>
            <a:off x="2310350" y="3298325"/>
            <a:ext cx="2150400" cy="767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lgn="l">
              <a:lnSpc>
                <a:spcPct val="100000"/>
              </a:lnSpc>
              <a:spcBef>
                <a:spcPts val="0"/>
              </a:spcBef>
              <a:spcAft>
                <a:spcPts val="0"/>
              </a:spcAft>
              <a:buSzPts val="1400"/>
              <a:buFont typeface="Montserrat"/>
              <a:buNone/>
              <a:defRPr>
                <a:latin typeface="Montserrat"/>
                <a:ea typeface="Montserrat"/>
                <a:cs typeface="Montserrat"/>
                <a:sym typeface="Montserrat"/>
              </a:defRPr>
            </a:lvl2pPr>
            <a:lvl3pPr lvl="2" rtl="0" algn="l">
              <a:lnSpc>
                <a:spcPct val="100000"/>
              </a:lnSpc>
              <a:spcBef>
                <a:spcPts val="1600"/>
              </a:spcBef>
              <a:spcAft>
                <a:spcPts val="0"/>
              </a:spcAft>
              <a:buSzPts val="1400"/>
              <a:buFont typeface="Montserrat"/>
              <a:buNone/>
              <a:defRPr>
                <a:latin typeface="Montserrat"/>
                <a:ea typeface="Montserrat"/>
                <a:cs typeface="Montserrat"/>
                <a:sym typeface="Montserrat"/>
              </a:defRPr>
            </a:lvl3pPr>
            <a:lvl4pPr lvl="3" rtl="0" algn="l">
              <a:lnSpc>
                <a:spcPct val="100000"/>
              </a:lnSpc>
              <a:spcBef>
                <a:spcPts val="1600"/>
              </a:spcBef>
              <a:spcAft>
                <a:spcPts val="0"/>
              </a:spcAft>
              <a:buSzPts val="1400"/>
              <a:buFont typeface="Montserrat"/>
              <a:buNone/>
              <a:defRPr>
                <a:latin typeface="Montserrat"/>
                <a:ea typeface="Montserrat"/>
                <a:cs typeface="Montserrat"/>
                <a:sym typeface="Montserrat"/>
              </a:defRPr>
            </a:lvl4pPr>
            <a:lvl5pPr lvl="4" rtl="0" algn="l">
              <a:lnSpc>
                <a:spcPct val="100000"/>
              </a:lnSpc>
              <a:spcBef>
                <a:spcPts val="1600"/>
              </a:spcBef>
              <a:spcAft>
                <a:spcPts val="0"/>
              </a:spcAft>
              <a:buSzPts val="1400"/>
              <a:buFont typeface="Montserrat"/>
              <a:buNone/>
              <a:defRPr>
                <a:latin typeface="Montserrat"/>
                <a:ea typeface="Montserrat"/>
                <a:cs typeface="Montserrat"/>
                <a:sym typeface="Montserrat"/>
              </a:defRPr>
            </a:lvl5pPr>
            <a:lvl6pPr lvl="5" rtl="0" algn="l">
              <a:lnSpc>
                <a:spcPct val="100000"/>
              </a:lnSpc>
              <a:spcBef>
                <a:spcPts val="1600"/>
              </a:spcBef>
              <a:spcAft>
                <a:spcPts val="0"/>
              </a:spcAft>
              <a:buSzPts val="1400"/>
              <a:buFont typeface="Montserrat"/>
              <a:buNone/>
              <a:defRPr>
                <a:latin typeface="Montserrat"/>
                <a:ea typeface="Montserrat"/>
                <a:cs typeface="Montserrat"/>
                <a:sym typeface="Montserrat"/>
              </a:defRPr>
            </a:lvl6pPr>
            <a:lvl7pPr lvl="6" rtl="0" algn="l">
              <a:lnSpc>
                <a:spcPct val="100000"/>
              </a:lnSpc>
              <a:spcBef>
                <a:spcPts val="1600"/>
              </a:spcBef>
              <a:spcAft>
                <a:spcPts val="0"/>
              </a:spcAft>
              <a:buSzPts val="1400"/>
              <a:buFont typeface="Montserrat"/>
              <a:buNone/>
              <a:defRPr>
                <a:latin typeface="Montserrat"/>
                <a:ea typeface="Montserrat"/>
                <a:cs typeface="Montserrat"/>
                <a:sym typeface="Montserrat"/>
              </a:defRPr>
            </a:lvl7pPr>
            <a:lvl8pPr lvl="7" rtl="0" algn="l">
              <a:lnSpc>
                <a:spcPct val="100000"/>
              </a:lnSpc>
              <a:spcBef>
                <a:spcPts val="1600"/>
              </a:spcBef>
              <a:spcAft>
                <a:spcPts val="0"/>
              </a:spcAft>
              <a:buSzPts val="1400"/>
              <a:buFont typeface="Montserrat"/>
              <a:buNone/>
              <a:defRPr>
                <a:latin typeface="Montserrat"/>
                <a:ea typeface="Montserrat"/>
                <a:cs typeface="Montserrat"/>
                <a:sym typeface="Montserrat"/>
              </a:defRPr>
            </a:lvl8pPr>
            <a:lvl9pPr lvl="8" rtl="0" algn="l">
              <a:lnSpc>
                <a:spcPct val="100000"/>
              </a:lnSpc>
              <a:spcBef>
                <a:spcPts val="1600"/>
              </a:spcBef>
              <a:spcAft>
                <a:spcPts val="1600"/>
              </a:spcAft>
              <a:buSzPts val="1400"/>
              <a:buFont typeface="Montserrat"/>
              <a:buNone/>
              <a:defRPr>
                <a:latin typeface="Montserrat"/>
                <a:ea typeface="Montserrat"/>
                <a:cs typeface="Montserrat"/>
                <a:sym typeface="Montserrat"/>
              </a:defRPr>
            </a:lvl9pPr>
          </a:lstStyle>
          <a:p/>
        </p:txBody>
      </p:sp>
      <p:sp>
        <p:nvSpPr>
          <p:cNvPr id="26" name="Google Shape;26;p4"/>
          <p:cNvSpPr txBox="1"/>
          <p:nvPr>
            <p:ph idx="13" type="ctrTitle"/>
          </p:nvPr>
        </p:nvSpPr>
        <p:spPr>
          <a:xfrm>
            <a:off x="6275650" y="2868775"/>
            <a:ext cx="2150400" cy="384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lgn="l">
              <a:lnSpc>
                <a:spcPct val="100000"/>
              </a:lnSpc>
              <a:spcBef>
                <a:spcPts val="0"/>
              </a:spcBef>
              <a:spcAft>
                <a:spcPts val="0"/>
              </a:spcAft>
              <a:buSzPts val="2000"/>
              <a:buFont typeface="Montserrat"/>
              <a:buNone/>
              <a:defRPr sz="2000">
                <a:latin typeface="Montserrat"/>
                <a:ea typeface="Montserrat"/>
                <a:cs typeface="Montserrat"/>
                <a:sym typeface="Montserrat"/>
              </a:defRPr>
            </a:lvl2pPr>
            <a:lvl3pPr lvl="2" rtl="0" algn="l">
              <a:lnSpc>
                <a:spcPct val="100000"/>
              </a:lnSpc>
              <a:spcBef>
                <a:spcPts val="0"/>
              </a:spcBef>
              <a:spcAft>
                <a:spcPts val="0"/>
              </a:spcAft>
              <a:buSzPts val="2000"/>
              <a:buFont typeface="Montserrat"/>
              <a:buNone/>
              <a:defRPr sz="2000">
                <a:latin typeface="Montserrat"/>
                <a:ea typeface="Montserrat"/>
                <a:cs typeface="Montserrat"/>
                <a:sym typeface="Montserrat"/>
              </a:defRPr>
            </a:lvl3pPr>
            <a:lvl4pPr lvl="3" rtl="0" algn="l">
              <a:lnSpc>
                <a:spcPct val="100000"/>
              </a:lnSpc>
              <a:spcBef>
                <a:spcPts val="0"/>
              </a:spcBef>
              <a:spcAft>
                <a:spcPts val="0"/>
              </a:spcAft>
              <a:buSzPts val="2000"/>
              <a:buFont typeface="Montserrat"/>
              <a:buNone/>
              <a:defRPr sz="2000">
                <a:latin typeface="Montserrat"/>
                <a:ea typeface="Montserrat"/>
                <a:cs typeface="Montserrat"/>
                <a:sym typeface="Montserrat"/>
              </a:defRPr>
            </a:lvl4pPr>
            <a:lvl5pPr lvl="4" rtl="0" algn="l">
              <a:lnSpc>
                <a:spcPct val="100000"/>
              </a:lnSpc>
              <a:spcBef>
                <a:spcPts val="0"/>
              </a:spcBef>
              <a:spcAft>
                <a:spcPts val="0"/>
              </a:spcAft>
              <a:buSzPts val="2000"/>
              <a:buFont typeface="Montserrat"/>
              <a:buNone/>
              <a:defRPr sz="2000">
                <a:latin typeface="Montserrat"/>
                <a:ea typeface="Montserrat"/>
                <a:cs typeface="Montserrat"/>
                <a:sym typeface="Montserrat"/>
              </a:defRPr>
            </a:lvl5pPr>
            <a:lvl6pPr lvl="5" rtl="0" algn="l">
              <a:lnSpc>
                <a:spcPct val="100000"/>
              </a:lnSpc>
              <a:spcBef>
                <a:spcPts val="0"/>
              </a:spcBef>
              <a:spcAft>
                <a:spcPts val="0"/>
              </a:spcAft>
              <a:buSzPts val="2000"/>
              <a:buFont typeface="Montserrat"/>
              <a:buNone/>
              <a:defRPr sz="2000">
                <a:latin typeface="Montserrat"/>
                <a:ea typeface="Montserrat"/>
                <a:cs typeface="Montserrat"/>
                <a:sym typeface="Montserrat"/>
              </a:defRPr>
            </a:lvl6pPr>
            <a:lvl7pPr lvl="6" rtl="0" algn="l">
              <a:lnSpc>
                <a:spcPct val="100000"/>
              </a:lnSpc>
              <a:spcBef>
                <a:spcPts val="0"/>
              </a:spcBef>
              <a:spcAft>
                <a:spcPts val="0"/>
              </a:spcAft>
              <a:buSzPts val="2000"/>
              <a:buFont typeface="Montserrat"/>
              <a:buNone/>
              <a:defRPr sz="2000">
                <a:latin typeface="Montserrat"/>
                <a:ea typeface="Montserrat"/>
                <a:cs typeface="Montserrat"/>
                <a:sym typeface="Montserrat"/>
              </a:defRPr>
            </a:lvl7pPr>
            <a:lvl8pPr lvl="7" rtl="0" algn="l">
              <a:lnSpc>
                <a:spcPct val="100000"/>
              </a:lnSpc>
              <a:spcBef>
                <a:spcPts val="0"/>
              </a:spcBef>
              <a:spcAft>
                <a:spcPts val="0"/>
              </a:spcAft>
              <a:buSzPts val="2000"/>
              <a:buFont typeface="Montserrat"/>
              <a:buNone/>
              <a:defRPr sz="2000">
                <a:latin typeface="Montserrat"/>
                <a:ea typeface="Montserrat"/>
                <a:cs typeface="Montserrat"/>
                <a:sym typeface="Montserrat"/>
              </a:defRPr>
            </a:lvl8pPr>
            <a:lvl9pPr lvl="8" rtl="0" algn="l">
              <a:lnSpc>
                <a:spcPct val="100000"/>
              </a:lnSpc>
              <a:spcBef>
                <a:spcPts val="0"/>
              </a:spcBef>
              <a:spcAft>
                <a:spcPts val="0"/>
              </a:spcAft>
              <a:buSzPts val="2000"/>
              <a:buFont typeface="Montserrat"/>
              <a:buNone/>
              <a:defRPr sz="2000">
                <a:latin typeface="Montserrat"/>
                <a:ea typeface="Montserrat"/>
                <a:cs typeface="Montserrat"/>
                <a:sym typeface="Montserrat"/>
              </a:defRPr>
            </a:lvl9pPr>
          </a:lstStyle>
          <a:p/>
        </p:txBody>
      </p:sp>
      <p:sp>
        <p:nvSpPr>
          <p:cNvPr id="27" name="Google Shape;27;p4"/>
          <p:cNvSpPr txBox="1"/>
          <p:nvPr>
            <p:ph idx="14" type="title"/>
          </p:nvPr>
        </p:nvSpPr>
        <p:spPr>
          <a:xfrm>
            <a:off x="4686400" y="2960450"/>
            <a:ext cx="1493400" cy="9417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8000"/>
              <a:buNone/>
              <a:defRPr sz="7000">
                <a:solidFill>
                  <a:srgbClr val="4A8CFF"/>
                </a:solidFill>
              </a:defRPr>
            </a:lvl1pPr>
            <a:lvl2pPr lvl="1" rtl="0"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rtl="0"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rtl="0"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rtl="0"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rtl="0"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rtl="0"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rtl="0"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rtl="0"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p:txBody>
      </p:sp>
      <p:sp>
        <p:nvSpPr>
          <p:cNvPr id="28" name="Google Shape;28;p4"/>
          <p:cNvSpPr txBox="1"/>
          <p:nvPr>
            <p:ph idx="15" type="subTitle"/>
          </p:nvPr>
        </p:nvSpPr>
        <p:spPr>
          <a:xfrm>
            <a:off x="6275800" y="3298325"/>
            <a:ext cx="2150400" cy="767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lgn="l">
              <a:lnSpc>
                <a:spcPct val="100000"/>
              </a:lnSpc>
              <a:spcBef>
                <a:spcPts val="0"/>
              </a:spcBef>
              <a:spcAft>
                <a:spcPts val="0"/>
              </a:spcAft>
              <a:buSzPts val="1400"/>
              <a:buFont typeface="Montserrat"/>
              <a:buNone/>
              <a:defRPr>
                <a:latin typeface="Montserrat"/>
                <a:ea typeface="Montserrat"/>
                <a:cs typeface="Montserrat"/>
                <a:sym typeface="Montserrat"/>
              </a:defRPr>
            </a:lvl2pPr>
            <a:lvl3pPr lvl="2" rtl="0" algn="l">
              <a:lnSpc>
                <a:spcPct val="100000"/>
              </a:lnSpc>
              <a:spcBef>
                <a:spcPts val="1600"/>
              </a:spcBef>
              <a:spcAft>
                <a:spcPts val="0"/>
              </a:spcAft>
              <a:buSzPts val="1400"/>
              <a:buFont typeface="Montserrat"/>
              <a:buNone/>
              <a:defRPr>
                <a:latin typeface="Montserrat"/>
                <a:ea typeface="Montserrat"/>
                <a:cs typeface="Montserrat"/>
                <a:sym typeface="Montserrat"/>
              </a:defRPr>
            </a:lvl3pPr>
            <a:lvl4pPr lvl="3" rtl="0" algn="l">
              <a:lnSpc>
                <a:spcPct val="100000"/>
              </a:lnSpc>
              <a:spcBef>
                <a:spcPts val="1600"/>
              </a:spcBef>
              <a:spcAft>
                <a:spcPts val="0"/>
              </a:spcAft>
              <a:buSzPts val="1400"/>
              <a:buFont typeface="Montserrat"/>
              <a:buNone/>
              <a:defRPr>
                <a:latin typeface="Montserrat"/>
                <a:ea typeface="Montserrat"/>
                <a:cs typeface="Montserrat"/>
                <a:sym typeface="Montserrat"/>
              </a:defRPr>
            </a:lvl4pPr>
            <a:lvl5pPr lvl="4" rtl="0" algn="l">
              <a:lnSpc>
                <a:spcPct val="100000"/>
              </a:lnSpc>
              <a:spcBef>
                <a:spcPts val="1600"/>
              </a:spcBef>
              <a:spcAft>
                <a:spcPts val="0"/>
              </a:spcAft>
              <a:buSzPts val="1400"/>
              <a:buFont typeface="Montserrat"/>
              <a:buNone/>
              <a:defRPr>
                <a:latin typeface="Montserrat"/>
                <a:ea typeface="Montserrat"/>
                <a:cs typeface="Montserrat"/>
                <a:sym typeface="Montserrat"/>
              </a:defRPr>
            </a:lvl5pPr>
            <a:lvl6pPr lvl="5" rtl="0" algn="l">
              <a:lnSpc>
                <a:spcPct val="100000"/>
              </a:lnSpc>
              <a:spcBef>
                <a:spcPts val="1600"/>
              </a:spcBef>
              <a:spcAft>
                <a:spcPts val="0"/>
              </a:spcAft>
              <a:buSzPts val="1400"/>
              <a:buFont typeface="Montserrat"/>
              <a:buNone/>
              <a:defRPr>
                <a:latin typeface="Montserrat"/>
                <a:ea typeface="Montserrat"/>
                <a:cs typeface="Montserrat"/>
                <a:sym typeface="Montserrat"/>
              </a:defRPr>
            </a:lvl6pPr>
            <a:lvl7pPr lvl="6" rtl="0" algn="l">
              <a:lnSpc>
                <a:spcPct val="100000"/>
              </a:lnSpc>
              <a:spcBef>
                <a:spcPts val="1600"/>
              </a:spcBef>
              <a:spcAft>
                <a:spcPts val="0"/>
              </a:spcAft>
              <a:buSzPts val="1400"/>
              <a:buFont typeface="Montserrat"/>
              <a:buNone/>
              <a:defRPr>
                <a:latin typeface="Montserrat"/>
                <a:ea typeface="Montserrat"/>
                <a:cs typeface="Montserrat"/>
                <a:sym typeface="Montserrat"/>
              </a:defRPr>
            </a:lvl7pPr>
            <a:lvl8pPr lvl="7" rtl="0" algn="l">
              <a:lnSpc>
                <a:spcPct val="100000"/>
              </a:lnSpc>
              <a:spcBef>
                <a:spcPts val="1600"/>
              </a:spcBef>
              <a:spcAft>
                <a:spcPts val="0"/>
              </a:spcAft>
              <a:buSzPts val="1400"/>
              <a:buFont typeface="Montserrat"/>
              <a:buNone/>
              <a:defRPr>
                <a:latin typeface="Montserrat"/>
                <a:ea typeface="Montserrat"/>
                <a:cs typeface="Montserrat"/>
                <a:sym typeface="Montserrat"/>
              </a:defRPr>
            </a:lvl8pPr>
            <a:lvl9pPr lvl="8" rtl="0" algn="l">
              <a:lnSpc>
                <a:spcPct val="100000"/>
              </a:lnSpc>
              <a:spcBef>
                <a:spcPts val="1600"/>
              </a:spcBef>
              <a:spcAft>
                <a:spcPts val="1600"/>
              </a:spcAft>
              <a:buSzPts val="1400"/>
              <a:buFont typeface="Montserrat"/>
              <a:buNone/>
              <a:defRPr>
                <a:latin typeface="Montserrat"/>
                <a:ea typeface="Montserrat"/>
                <a:cs typeface="Montserrat"/>
                <a:sym typeface="Montserrat"/>
              </a:defRPr>
            </a:lvl9pPr>
          </a:lstStyle>
          <a:p/>
        </p:txBody>
      </p:sp>
      <p:sp>
        <p:nvSpPr>
          <p:cNvPr id="29" name="Google Shape;29;p4"/>
          <p:cNvSpPr/>
          <p:nvPr/>
        </p:nvSpPr>
        <p:spPr>
          <a:xfrm>
            <a:off x="50" y="4834275"/>
            <a:ext cx="4572000" cy="309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4"/>
          <p:cNvSpPr/>
          <p:nvPr/>
        </p:nvSpPr>
        <p:spPr>
          <a:xfrm>
            <a:off x="4572000" y="4834275"/>
            <a:ext cx="4572000" cy="3093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5"/>
          <p:cNvSpPr txBox="1"/>
          <p:nvPr>
            <p:ph type="title"/>
          </p:nvPr>
        </p:nvSpPr>
        <p:spPr>
          <a:xfrm>
            <a:off x="1156525" y="1340400"/>
            <a:ext cx="42321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a:solidFill>
                  <a:schemeClr val="accent1"/>
                </a:solidFill>
              </a:defRPr>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33" name="Google Shape;33;p5"/>
          <p:cNvSpPr txBox="1"/>
          <p:nvPr>
            <p:ph idx="1" type="body"/>
          </p:nvPr>
        </p:nvSpPr>
        <p:spPr>
          <a:xfrm>
            <a:off x="1156525" y="2096100"/>
            <a:ext cx="4232100" cy="2011800"/>
          </a:xfrm>
          <a:prstGeom prst="rect">
            <a:avLst/>
          </a:prstGeom>
          <a:noFill/>
          <a:ln>
            <a:noFill/>
          </a:ln>
        </p:spPr>
        <p:txBody>
          <a:bodyPr anchorCtr="0" anchor="t" bIns="91425" lIns="91425" spcFirstLastPara="1" rIns="91425" wrap="square" tIns="91425">
            <a:noAutofit/>
          </a:bodyPr>
          <a:lstStyle>
            <a:lvl1pPr indent="-304800" lvl="0" marL="457200" rtl="0" algn="l">
              <a:lnSpc>
                <a:spcPct val="100000"/>
              </a:lnSpc>
              <a:spcBef>
                <a:spcPts val="0"/>
              </a:spcBef>
              <a:spcAft>
                <a:spcPts val="0"/>
              </a:spcAft>
              <a:buSzPts val="1200"/>
              <a:buChar char="●"/>
              <a:defRPr sz="1400">
                <a:solidFill>
                  <a:schemeClr val="accent2"/>
                </a:solidFill>
              </a:defRPr>
            </a:lvl1pPr>
            <a:lvl2pPr indent="-304800" lvl="1" marL="914400" rtl="0" algn="l">
              <a:lnSpc>
                <a:spcPct val="100000"/>
              </a:lnSpc>
              <a:spcBef>
                <a:spcPts val="0"/>
              </a:spcBef>
              <a:spcAft>
                <a:spcPts val="0"/>
              </a:spcAft>
              <a:buSzPts val="1200"/>
              <a:buChar char="○"/>
              <a:defRPr sz="1200"/>
            </a:lvl2pPr>
            <a:lvl3pPr indent="-304800" lvl="2" marL="1371600" rtl="0" algn="l">
              <a:lnSpc>
                <a:spcPct val="100000"/>
              </a:lnSpc>
              <a:spcBef>
                <a:spcPts val="1600"/>
              </a:spcBef>
              <a:spcAft>
                <a:spcPts val="0"/>
              </a:spcAft>
              <a:buSzPts val="1200"/>
              <a:buChar char="■"/>
              <a:defRPr sz="1200"/>
            </a:lvl3pPr>
            <a:lvl4pPr indent="-304800" lvl="3" marL="1828800" rtl="0" algn="l">
              <a:lnSpc>
                <a:spcPct val="100000"/>
              </a:lnSpc>
              <a:spcBef>
                <a:spcPts val="1600"/>
              </a:spcBef>
              <a:spcAft>
                <a:spcPts val="0"/>
              </a:spcAft>
              <a:buSzPts val="1200"/>
              <a:buChar char="●"/>
              <a:defRPr sz="1200"/>
            </a:lvl4pPr>
            <a:lvl5pPr indent="-304800" lvl="4" marL="2286000" rtl="0" algn="l">
              <a:lnSpc>
                <a:spcPct val="100000"/>
              </a:lnSpc>
              <a:spcBef>
                <a:spcPts val="1600"/>
              </a:spcBef>
              <a:spcAft>
                <a:spcPts val="0"/>
              </a:spcAft>
              <a:buSzPts val="1200"/>
              <a:buChar char="○"/>
              <a:defRPr sz="1200"/>
            </a:lvl5pPr>
            <a:lvl6pPr indent="-304800" lvl="5" marL="2743200" rtl="0" algn="l">
              <a:lnSpc>
                <a:spcPct val="100000"/>
              </a:lnSpc>
              <a:spcBef>
                <a:spcPts val="1600"/>
              </a:spcBef>
              <a:spcAft>
                <a:spcPts val="0"/>
              </a:spcAft>
              <a:buSzPts val="1200"/>
              <a:buChar char="■"/>
              <a:defRPr sz="1200"/>
            </a:lvl6pPr>
            <a:lvl7pPr indent="-304800" lvl="6" marL="3200400" rtl="0" algn="l">
              <a:lnSpc>
                <a:spcPct val="100000"/>
              </a:lnSpc>
              <a:spcBef>
                <a:spcPts val="1600"/>
              </a:spcBef>
              <a:spcAft>
                <a:spcPts val="0"/>
              </a:spcAft>
              <a:buSzPts val="1200"/>
              <a:buChar char="●"/>
              <a:defRPr sz="1200"/>
            </a:lvl7pPr>
            <a:lvl8pPr indent="-304800" lvl="7" marL="3657600" rtl="0" algn="l">
              <a:lnSpc>
                <a:spcPct val="100000"/>
              </a:lnSpc>
              <a:spcBef>
                <a:spcPts val="1600"/>
              </a:spcBef>
              <a:spcAft>
                <a:spcPts val="0"/>
              </a:spcAft>
              <a:buSzPts val="1200"/>
              <a:buChar char="○"/>
              <a:defRPr sz="1200"/>
            </a:lvl8pPr>
            <a:lvl9pPr indent="-304800" lvl="8" marL="4114800" rtl="0" algn="l">
              <a:lnSpc>
                <a:spcPct val="100000"/>
              </a:lnSpc>
              <a:spcBef>
                <a:spcPts val="1600"/>
              </a:spcBef>
              <a:spcAft>
                <a:spcPts val="1600"/>
              </a:spcAft>
              <a:buSzPts val="1200"/>
              <a:buChar char="■"/>
              <a:defRPr sz="1200"/>
            </a:lvl9pPr>
          </a:lstStyle>
          <a:p/>
        </p:txBody>
      </p:sp>
      <p:sp>
        <p:nvSpPr>
          <p:cNvPr id="34" name="Google Shape;34;p5"/>
          <p:cNvSpPr/>
          <p:nvPr/>
        </p:nvSpPr>
        <p:spPr>
          <a:xfrm>
            <a:off x="6732125" y="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5"/>
          <p:cNvSpPr/>
          <p:nvPr/>
        </p:nvSpPr>
        <p:spPr>
          <a:xfrm>
            <a:off x="7951325" y="257175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sp>
        <p:nvSpPr>
          <p:cNvPr id="37" name="Google Shape;37;p6"/>
          <p:cNvSpPr txBox="1"/>
          <p:nvPr>
            <p:ph type="title"/>
          </p:nvPr>
        </p:nvSpPr>
        <p:spPr>
          <a:xfrm>
            <a:off x="3968425" y="2227050"/>
            <a:ext cx="4462500" cy="8418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3600"/>
              <a:buNone/>
              <a:defRPr sz="4700">
                <a:solidFill>
                  <a:schemeClr val="accent1"/>
                </a:solidFill>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38" name="Google Shape;38;p6"/>
          <p:cNvSpPr txBox="1"/>
          <p:nvPr>
            <p:ph idx="1" type="subTitle"/>
          </p:nvPr>
        </p:nvSpPr>
        <p:spPr>
          <a:xfrm>
            <a:off x="3968275" y="3045375"/>
            <a:ext cx="4462500" cy="6780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lgn="l">
              <a:lnSpc>
                <a:spcPct val="100000"/>
              </a:lnSpc>
              <a:spcBef>
                <a:spcPts val="0"/>
              </a:spcBef>
              <a:spcAft>
                <a:spcPts val="0"/>
              </a:spcAft>
              <a:buSzPts val="1400"/>
              <a:buNone/>
              <a:defRPr/>
            </a:lvl2pPr>
            <a:lvl3pPr lvl="2" rtl="0" algn="l">
              <a:lnSpc>
                <a:spcPct val="100000"/>
              </a:lnSpc>
              <a:spcBef>
                <a:spcPts val="1600"/>
              </a:spcBef>
              <a:spcAft>
                <a:spcPts val="0"/>
              </a:spcAft>
              <a:buSzPts val="1400"/>
              <a:buNone/>
              <a:defRPr/>
            </a:lvl3pPr>
            <a:lvl4pPr lvl="3" rtl="0" algn="l">
              <a:lnSpc>
                <a:spcPct val="100000"/>
              </a:lnSpc>
              <a:spcBef>
                <a:spcPts val="1600"/>
              </a:spcBef>
              <a:spcAft>
                <a:spcPts val="0"/>
              </a:spcAft>
              <a:buSzPts val="1400"/>
              <a:buNone/>
              <a:defRPr/>
            </a:lvl4pPr>
            <a:lvl5pPr lvl="4" rtl="0" algn="l">
              <a:lnSpc>
                <a:spcPct val="100000"/>
              </a:lnSpc>
              <a:spcBef>
                <a:spcPts val="1600"/>
              </a:spcBef>
              <a:spcAft>
                <a:spcPts val="0"/>
              </a:spcAft>
              <a:buSzPts val="1400"/>
              <a:buNone/>
              <a:defRPr/>
            </a:lvl5pPr>
            <a:lvl6pPr lvl="5" rtl="0" algn="l">
              <a:lnSpc>
                <a:spcPct val="100000"/>
              </a:lnSpc>
              <a:spcBef>
                <a:spcPts val="1600"/>
              </a:spcBef>
              <a:spcAft>
                <a:spcPts val="0"/>
              </a:spcAft>
              <a:buSzPts val="1400"/>
              <a:buNone/>
              <a:defRPr/>
            </a:lvl6pPr>
            <a:lvl7pPr lvl="6" rtl="0" algn="l">
              <a:lnSpc>
                <a:spcPct val="100000"/>
              </a:lnSpc>
              <a:spcBef>
                <a:spcPts val="1600"/>
              </a:spcBef>
              <a:spcAft>
                <a:spcPts val="0"/>
              </a:spcAft>
              <a:buSzPts val="1400"/>
              <a:buNone/>
              <a:defRPr/>
            </a:lvl7pPr>
            <a:lvl8pPr lvl="7" rtl="0" algn="l">
              <a:lnSpc>
                <a:spcPct val="100000"/>
              </a:lnSpc>
              <a:spcBef>
                <a:spcPts val="1600"/>
              </a:spcBef>
              <a:spcAft>
                <a:spcPts val="0"/>
              </a:spcAft>
              <a:buSzPts val="1400"/>
              <a:buNone/>
              <a:defRPr/>
            </a:lvl8pPr>
            <a:lvl9pPr lvl="8" rtl="0" algn="l">
              <a:lnSpc>
                <a:spcPct val="100000"/>
              </a:lnSpc>
              <a:spcBef>
                <a:spcPts val="1600"/>
              </a:spcBef>
              <a:spcAft>
                <a:spcPts val="1600"/>
              </a:spcAft>
              <a:buSzPts val="1400"/>
              <a:buNone/>
              <a:defRPr/>
            </a:lvl9pPr>
          </a:lstStyle>
          <a:p/>
        </p:txBody>
      </p:sp>
      <p:sp>
        <p:nvSpPr>
          <p:cNvPr id="39" name="Google Shape;39;p6"/>
          <p:cNvSpPr txBox="1"/>
          <p:nvPr>
            <p:ph idx="2" type="title"/>
          </p:nvPr>
        </p:nvSpPr>
        <p:spPr>
          <a:xfrm>
            <a:off x="3968350" y="1262325"/>
            <a:ext cx="4462500" cy="1141800"/>
          </a:xfrm>
          <a:prstGeom prst="rect">
            <a:avLst/>
          </a:prstGeom>
          <a:noFill/>
          <a:ln>
            <a:noFill/>
          </a:ln>
        </p:spPr>
        <p:txBody>
          <a:bodyPr anchorCtr="0" anchor="b" bIns="91425" lIns="91425" spcFirstLastPara="1" rIns="91425" wrap="square" tIns="91425">
            <a:noAutofit/>
          </a:bodyPr>
          <a:lstStyle>
            <a:lvl1pPr lvl="0" rtl="0" algn="r">
              <a:lnSpc>
                <a:spcPct val="100000"/>
              </a:lnSpc>
              <a:spcBef>
                <a:spcPts val="0"/>
              </a:spcBef>
              <a:spcAft>
                <a:spcPts val="0"/>
              </a:spcAft>
              <a:buSzPts val="7200"/>
              <a:buNone/>
              <a:defRPr sz="7200">
                <a:solidFill>
                  <a:schemeClr val="dk2"/>
                </a:solidFill>
              </a:defRPr>
            </a:lvl1pPr>
            <a:lvl2pPr lvl="1" rtl="0" algn="ctr">
              <a:lnSpc>
                <a:spcPct val="100000"/>
              </a:lnSpc>
              <a:spcBef>
                <a:spcPts val="0"/>
              </a:spcBef>
              <a:spcAft>
                <a:spcPts val="0"/>
              </a:spcAft>
              <a:buSzPts val="7200"/>
              <a:buNone/>
              <a:defRPr sz="7200"/>
            </a:lvl2pPr>
            <a:lvl3pPr lvl="2" rtl="0" algn="ctr">
              <a:lnSpc>
                <a:spcPct val="100000"/>
              </a:lnSpc>
              <a:spcBef>
                <a:spcPts val="0"/>
              </a:spcBef>
              <a:spcAft>
                <a:spcPts val="0"/>
              </a:spcAft>
              <a:buSzPts val="7200"/>
              <a:buNone/>
              <a:defRPr sz="7200"/>
            </a:lvl3pPr>
            <a:lvl4pPr lvl="3" rtl="0" algn="ctr">
              <a:lnSpc>
                <a:spcPct val="100000"/>
              </a:lnSpc>
              <a:spcBef>
                <a:spcPts val="0"/>
              </a:spcBef>
              <a:spcAft>
                <a:spcPts val="0"/>
              </a:spcAft>
              <a:buSzPts val="7200"/>
              <a:buNone/>
              <a:defRPr sz="7200"/>
            </a:lvl4pPr>
            <a:lvl5pPr lvl="4" rtl="0" algn="ctr">
              <a:lnSpc>
                <a:spcPct val="100000"/>
              </a:lnSpc>
              <a:spcBef>
                <a:spcPts val="0"/>
              </a:spcBef>
              <a:spcAft>
                <a:spcPts val="0"/>
              </a:spcAft>
              <a:buSzPts val="7200"/>
              <a:buNone/>
              <a:defRPr sz="7200"/>
            </a:lvl5pPr>
            <a:lvl6pPr lvl="5" rtl="0" algn="ctr">
              <a:lnSpc>
                <a:spcPct val="100000"/>
              </a:lnSpc>
              <a:spcBef>
                <a:spcPts val="0"/>
              </a:spcBef>
              <a:spcAft>
                <a:spcPts val="0"/>
              </a:spcAft>
              <a:buSzPts val="7200"/>
              <a:buNone/>
              <a:defRPr sz="7200"/>
            </a:lvl6pPr>
            <a:lvl7pPr lvl="6" rtl="0" algn="ctr">
              <a:lnSpc>
                <a:spcPct val="100000"/>
              </a:lnSpc>
              <a:spcBef>
                <a:spcPts val="0"/>
              </a:spcBef>
              <a:spcAft>
                <a:spcPts val="0"/>
              </a:spcAft>
              <a:buSzPts val="7200"/>
              <a:buNone/>
              <a:defRPr sz="7200"/>
            </a:lvl7pPr>
            <a:lvl8pPr lvl="7" rtl="0" algn="ctr">
              <a:lnSpc>
                <a:spcPct val="100000"/>
              </a:lnSpc>
              <a:spcBef>
                <a:spcPts val="0"/>
              </a:spcBef>
              <a:spcAft>
                <a:spcPts val="0"/>
              </a:spcAft>
              <a:buSzPts val="7200"/>
              <a:buNone/>
              <a:defRPr sz="7200"/>
            </a:lvl8pPr>
            <a:lvl9pPr lvl="8" rtl="0" algn="ctr">
              <a:lnSpc>
                <a:spcPct val="100000"/>
              </a:lnSpc>
              <a:spcBef>
                <a:spcPts val="0"/>
              </a:spcBef>
              <a:spcAft>
                <a:spcPts val="0"/>
              </a:spcAft>
              <a:buSzPts val="7200"/>
              <a:buNone/>
              <a:defRPr sz="7200"/>
            </a:lvl9pPr>
          </a:lstStyle>
          <a:p/>
        </p:txBody>
      </p:sp>
      <p:sp>
        <p:nvSpPr>
          <p:cNvPr id="40" name="Google Shape;40;p6"/>
          <p:cNvSpPr/>
          <p:nvPr/>
        </p:nvSpPr>
        <p:spPr>
          <a:xfrm flipH="1" rot="10800000">
            <a:off x="1441925" y="2571600"/>
            <a:ext cx="1216200" cy="1592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6"/>
          <p:cNvSpPr/>
          <p:nvPr/>
        </p:nvSpPr>
        <p:spPr>
          <a:xfrm flipH="1" rot="10800000">
            <a:off x="2658125" y="0"/>
            <a:ext cx="12162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CUSTOM_6">
    <p:spTree>
      <p:nvGrpSpPr>
        <p:cNvPr id="42" name="Shape 42"/>
        <p:cNvGrpSpPr/>
        <p:nvPr/>
      </p:nvGrpSpPr>
      <p:grpSpPr>
        <a:xfrm>
          <a:off x="0" y="0"/>
          <a:ext cx="0" cy="0"/>
          <a:chOff x="0" y="0"/>
          <a:chExt cx="0" cy="0"/>
        </a:xfrm>
      </p:grpSpPr>
      <p:sp>
        <p:nvSpPr>
          <p:cNvPr id="43" name="Google Shape;43;p7"/>
          <p:cNvSpPr txBox="1"/>
          <p:nvPr>
            <p:ph type="title"/>
          </p:nvPr>
        </p:nvSpPr>
        <p:spPr>
          <a:xfrm>
            <a:off x="3984975" y="1495800"/>
            <a:ext cx="4055400" cy="7230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1"/>
              </a:buClr>
              <a:buSzPts val="2800"/>
              <a:buNone/>
              <a:defRPr>
                <a:solidFill>
                  <a:schemeClr val="accent1"/>
                </a:solidFill>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44" name="Google Shape;44;p7"/>
          <p:cNvSpPr txBox="1"/>
          <p:nvPr>
            <p:ph idx="1" type="subTitle"/>
          </p:nvPr>
        </p:nvSpPr>
        <p:spPr>
          <a:xfrm>
            <a:off x="3994375" y="2142600"/>
            <a:ext cx="4055400" cy="15051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1400"/>
              <a:buNone/>
              <a:defRPr sz="1400">
                <a:solidFill>
                  <a:schemeClr val="dk1"/>
                </a:solidFill>
              </a:defRPr>
            </a:lvl1pPr>
            <a:lvl2pPr lvl="1" rtl="0" algn="l">
              <a:lnSpc>
                <a:spcPct val="100000"/>
              </a:lnSpc>
              <a:spcBef>
                <a:spcPts val="0"/>
              </a:spcBef>
              <a:spcAft>
                <a:spcPts val="0"/>
              </a:spcAft>
              <a:buSzPts val="1400"/>
              <a:buNone/>
              <a:defRPr/>
            </a:lvl2pPr>
            <a:lvl3pPr lvl="2" rtl="0" algn="l">
              <a:lnSpc>
                <a:spcPct val="100000"/>
              </a:lnSpc>
              <a:spcBef>
                <a:spcPts val="1600"/>
              </a:spcBef>
              <a:spcAft>
                <a:spcPts val="0"/>
              </a:spcAft>
              <a:buSzPts val="1400"/>
              <a:buNone/>
              <a:defRPr/>
            </a:lvl3pPr>
            <a:lvl4pPr lvl="3" rtl="0" algn="l">
              <a:lnSpc>
                <a:spcPct val="100000"/>
              </a:lnSpc>
              <a:spcBef>
                <a:spcPts val="1600"/>
              </a:spcBef>
              <a:spcAft>
                <a:spcPts val="0"/>
              </a:spcAft>
              <a:buSzPts val="1400"/>
              <a:buNone/>
              <a:defRPr/>
            </a:lvl4pPr>
            <a:lvl5pPr lvl="4" rtl="0" algn="l">
              <a:lnSpc>
                <a:spcPct val="100000"/>
              </a:lnSpc>
              <a:spcBef>
                <a:spcPts val="1600"/>
              </a:spcBef>
              <a:spcAft>
                <a:spcPts val="0"/>
              </a:spcAft>
              <a:buSzPts val="1400"/>
              <a:buNone/>
              <a:defRPr/>
            </a:lvl5pPr>
            <a:lvl6pPr lvl="5" rtl="0" algn="l">
              <a:lnSpc>
                <a:spcPct val="100000"/>
              </a:lnSpc>
              <a:spcBef>
                <a:spcPts val="1600"/>
              </a:spcBef>
              <a:spcAft>
                <a:spcPts val="0"/>
              </a:spcAft>
              <a:buSzPts val="1400"/>
              <a:buNone/>
              <a:defRPr/>
            </a:lvl6pPr>
            <a:lvl7pPr lvl="6" rtl="0" algn="l">
              <a:lnSpc>
                <a:spcPct val="100000"/>
              </a:lnSpc>
              <a:spcBef>
                <a:spcPts val="1600"/>
              </a:spcBef>
              <a:spcAft>
                <a:spcPts val="0"/>
              </a:spcAft>
              <a:buSzPts val="1400"/>
              <a:buNone/>
              <a:defRPr/>
            </a:lvl7pPr>
            <a:lvl8pPr lvl="7" rtl="0" algn="l">
              <a:lnSpc>
                <a:spcPct val="100000"/>
              </a:lnSpc>
              <a:spcBef>
                <a:spcPts val="1600"/>
              </a:spcBef>
              <a:spcAft>
                <a:spcPts val="0"/>
              </a:spcAft>
              <a:buSzPts val="1400"/>
              <a:buNone/>
              <a:defRPr/>
            </a:lvl8pPr>
            <a:lvl9pPr lvl="8" rtl="0" algn="l">
              <a:lnSpc>
                <a:spcPct val="100000"/>
              </a:lnSpc>
              <a:spcBef>
                <a:spcPts val="1600"/>
              </a:spcBef>
              <a:spcAft>
                <a:spcPts val="1600"/>
              </a:spcAft>
              <a:buSzPts val="1400"/>
              <a:buNone/>
              <a:defRPr/>
            </a:lvl9pPr>
          </a:lstStyle>
          <a:p/>
        </p:txBody>
      </p:sp>
      <p:sp>
        <p:nvSpPr>
          <p:cNvPr id="45" name="Google Shape;45;p7"/>
          <p:cNvSpPr/>
          <p:nvPr/>
        </p:nvSpPr>
        <p:spPr>
          <a:xfrm flipH="1" rot="10800000">
            <a:off x="0" y="2571825"/>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7"/>
          <p:cNvSpPr/>
          <p:nvPr/>
        </p:nvSpPr>
        <p:spPr>
          <a:xfrm flipH="1" rot="10800000">
            <a:off x="1219200" y="1247175"/>
            <a:ext cx="1216200" cy="1324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47" name="Shape 47"/>
        <p:cNvGrpSpPr/>
        <p:nvPr/>
      </p:nvGrpSpPr>
      <p:grpSpPr>
        <a:xfrm>
          <a:off x="0" y="0"/>
          <a:ext cx="0" cy="0"/>
          <a:chOff x="0" y="0"/>
          <a:chExt cx="0" cy="0"/>
        </a:xfrm>
      </p:grpSpPr>
      <p:sp>
        <p:nvSpPr>
          <p:cNvPr id="48" name="Google Shape;48;p8"/>
          <p:cNvSpPr txBox="1"/>
          <p:nvPr>
            <p:ph type="title"/>
          </p:nvPr>
        </p:nvSpPr>
        <p:spPr>
          <a:xfrm>
            <a:off x="717800" y="383175"/>
            <a:ext cx="7708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lgn="l">
              <a:lnSpc>
                <a:spcPct val="100000"/>
              </a:lnSpc>
              <a:spcBef>
                <a:spcPts val="0"/>
              </a:spcBef>
              <a:spcAft>
                <a:spcPts val="0"/>
              </a:spcAft>
              <a:buSzPts val="2800"/>
              <a:buFont typeface="Montserrat"/>
              <a:buNone/>
              <a:defRPr>
                <a:latin typeface="Montserrat"/>
                <a:ea typeface="Montserrat"/>
                <a:cs typeface="Montserrat"/>
                <a:sym typeface="Montserrat"/>
              </a:defRPr>
            </a:lvl2pPr>
            <a:lvl3pPr lvl="2" rtl="0" algn="l">
              <a:lnSpc>
                <a:spcPct val="100000"/>
              </a:lnSpc>
              <a:spcBef>
                <a:spcPts val="0"/>
              </a:spcBef>
              <a:spcAft>
                <a:spcPts val="0"/>
              </a:spcAft>
              <a:buSzPts val="2800"/>
              <a:buFont typeface="Montserrat"/>
              <a:buNone/>
              <a:defRPr>
                <a:latin typeface="Montserrat"/>
                <a:ea typeface="Montserrat"/>
                <a:cs typeface="Montserrat"/>
                <a:sym typeface="Montserrat"/>
              </a:defRPr>
            </a:lvl3pPr>
            <a:lvl4pPr lvl="3" rtl="0" algn="l">
              <a:lnSpc>
                <a:spcPct val="100000"/>
              </a:lnSpc>
              <a:spcBef>
                <a:spcPts val="0"/>
              </a:spcBef>
              <a:spcAft>
                <a:spcPts val="0"/>
              </a:spcAft>
              <a:buSzPts val="2800"/>
              <a:buFont typeface="Montserrat"/>
              <a:buNone/>
              <a:defRPr>
                <a:latin typeface="Montserrat"/>
                <a:ea typeface="Montserrat"/>
                <a:cs typeface="Montserrat"/>
                <a:sym typeface="Montserrat"/>
              </a:defRPr>
            </a:lvl4pPr>
            <a:lvl5pPr lvl="4" rtl="0" algn="l">
              <a:lnSpc>
                <a:spcPct val="100000"/>
              </a:lnSpc>
              <a:spcBef>
                <a:spcPts val="0"/>
              </a:spcBef>
              <a:spcAft>
                <a:spcPts val="0"/>
              </a:spcAft>
              <a:buSzPts val="2800"/>
              <a:buFont typeface="Montserrat"/>
              <a:buNone/>
              <a:defRPr>
                <a:latin typeface="Montserrat"/>
                <a:ea typeface="Montserrat"/>
                <a:cs typeface="Montserrat"/>
                <a:sym typeface="Montserrat"/>
              </a:defRPr>
            </a:lvl5pPr>
            <a:lvl6pPr lvl="5" rtl="0" algn="l">
              <a:lnSpc>
                <a:spcPct val="100000"/>
              </a:lnSpc>
              <a:spcBef>
                <a:spcPts val="0"/>
              </a:spcBef>
              <a:spcAft>
                <a:spcPts val="0"/>
              </a:spcAft>
              <a:buSzPts val="2800"/>
              <a:buFont typeface="Montserrat"/>
              <a:buNone/>
              <a:defRPr>
                <a:latin typeface="Montserrat"/>
                <a:ea typeface="Montserrat"/>
                <a:cs typeface="Montserrat"/>
                <a:sym typeface="Montserrat"/>
              </a:defRPr>
            </a:lvl6pPr>
            <a:lvl7pPr lvl="6" rtl="0" algn="l">
              <a:lnSpc>
                <a:spcPct val="100000"/>
              </a:lnSpc>
              <a:spcBef>
                <a:spcPts val="0"/>
              </a:spcBef>
              <a:spcAft>
                <a:spcPts val="0"/>
              </a:spcAft>
              <a:buSzPts val="2800"/>
              <a:buFont typeface="Montserrat"/>
              <a:buNone/>
              <a:defRPr>
                <a:latin typeface="Montserrat"/>
                <a:ea typeface="Montserrat"/>
                <a:cs typeface="Montserrat"/>
                <a:sym typeface="Montserrat"/>
              </a:defRPr>
            </a:lvl7pPr>
            <a:lvl8pPr lvl="7" rtl="0" algn="l">
              <a:lnSpc>
                <a:spcPct val="100000"/>
              </a:lnSpc>
              <a:spcBef>
                <a:spcPts val="0"/>
              </a:spcBef>
              <a:spcAft>
                <a:spcPts val="0"/>
              </a:spcAft>
              <a:buSzPts val="2800"/>
              <a:buFont typeface="Montserrat"/>
              <a:buNone/>
              <a:defRPr>
                <a:latin typeface="Montserrat"/>
                <a:ea typeface="Montserrat"/>
                <a:cs typeface="Montserrat"/>
                <a:sym typeface="Montserrat"/>
              </a:defRPr>
            </a:lvl8pPr>
            <a:lvl9pPr lvl="8" rtl="0" algn="l">
              <a:lnSpc>
                <a:spcPct val="100000"/>
              </a:lnSpc>
              <a:spcBef>
                <a:spcPts val="0"/>
              </a:spcBef>
              <a:spcAft>
                <a:spcPts val="0"/>
              </a:spcAft>
              <a:buSzPts val="2800"/>
              <a:buFont typeface="Montserrat"/>
              <a:buNone/>
              <a:defRPr>
                <a:latin typeface="Montserrat"/>
                <a:ea typeface="Montserrat"/>
                <a:cs typeface="Montserrat"/>
                <a:sym typeface="Montserrat"/>
              </a:defRPr>
            </a:lvl9pPr>
          </a:lstStyle>
          <a:p/>
        </p:txBody>
      </p:sp>
      <p:sp>
        <p:nvSpPr>
          <p:cNvPr id="49" name="Google Shape;49;p8"/>
          <p:cNvSpPr txBox="1"/>
          <p:nvPr>
            <p:ph idx="1" type="subTitle"/>
          </p:nvPr>
        </p:nvSpPr>
        <p:spPr>
          <a:xfrm>
            <a:off x="788100" y="2390400"/>
            <a:ext cx="2261700" cy="408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b="1">
                <a:solidFill>
                  <a:schemeClr val="accent1"/>
                </a:solidFill>
              </a:defRPr>
            </a:lvl1pPr>
            <a:lvl2pPr lvl="1" rtl="0" algn="ctr">
              <a:lnSpc>
                <a:spcPct val="100000"/>
              </a:lnSpc>
              <a:spcBef>
                <a:spcPts val="1600"/>
              </a:spcBef>
              <a:spcAft>
                <a:spcPts val="0"/>
              </a:spcAft>
              <a:buSzPts val="1400"/>
              <a:buNone/>
              <a:defRPr b="1">
                <a:solidFill>
                  <a:schemeClr val="accent1"/>
                </a:solidFill>
              </a:defRPr>
            </a:lvl2pPr>
            <a:lvl3pPr lvl="2" rtl="0" algn="ctr">
              <a:lnSpc>
                <a:spcPct val="100000"/>
              </a:lnSpc>
              <a:spcBef>
                <a:spcPts val="1600"/>
              </a:spcBef>
              <a:spcAft>
                <a:spcPts val="0"/>
              </a:spcAft>
              <a:buSzPts val="1400"/>
              <a:buNone/>
              <a:defRPr b="1">
                <a:solidFill>
                  <a:schemeClr val="accent1"/>
                </a:solidFill>
              </a:defRPr>
            </a:lvl3pPr>
            <a:lvl4pPr lvl="3" rtl="0" algn="ctr">
              <a:lnSpc>
                <a:spcPct val="100000"/>
              </a:lnSpc>
              <a:spcBef>
                <a:spcPts val="1600"/>
              </a:spcBef>
              <a:spcAft>
                <a:spcPts val="0"/>
              </a:spcAft>
              <a:buSzPts val="1400"/>
              <a:buNone/>
              <a:defRPr b="1">
                <a:solidFill>
                  <a:schemeClr val="accent1"/>
                </a:solidFill>
              </a:defRPr>
            </a:lvl4pPr>
            <a:lvl5pPr lvl="4" rtl="0" algn="ctr">
              <a:lnSpc>
                <a:spcPct val="100000"/>
              </a:lnSpc>
              <a:spcBef>
                <a:spcPts val="1600"/>
              </a:spcBef>
              <a:spcAft>
                <a:spcPts val="0"/>
              </a:spcAft>
              <a:buSzPts val="1400"/>
              <a:buNone/>
              <a:defRPr b="1">
                <a:solidFill>
                  <a:schemeClr val="accent1"/>
                </a:solidFill>
              </a:defRPr>
            </a:lvl5pPr>
            <a:lvl6pPr lvl="5" rtl="0" algn="ctr">
              <a:lnSpc>
                <a:spcPct val="100000"/>
              </a:lnSpc>
              <a:spcBef>
                <a:spcPts val="1600"/>
              </a:spcBef>
              <a:spcAft>
                <a:spcPts val="0"/>
              </a:spcAft>
              <a:buSzPts val="1400"/>
              <a:buNone/>
              <a:defRPr b="1">
                <a:solidFill>
                  <a:schemeClr val="accent1"/>
                </a:solidFill>
              </a:defRPr>
            </a:lvl6pPr>
            <a:lvl7pPr lvl="6" rtl="0" algn="ctr">
              <a:lnSpc>
                <a:spcPct val="100000"/>
              </a:lnSpc>
              <a:spcBef>
                <a:spcPts val="1600"/>
              </a:spcBef>
              <a:spcAft>
                <a:spcPts val="0"/>
              </a:spcAft>
              <a:buSzPts val="1400"/>
              <a:buNone/>
              <a:defRPr b="1">
                <a:solidFill>
                  <a:schemeClr val="accent1"/>
                </a:solidFill>
              </a:defRPr>
            </a:lvl7pPr>
            <a:lvl8pPr lvl="7" rtl="0" algn="ctr">
              <a:lnSpc>
                <a:spcPct val="100000"/>
              </a:lnSpc>
              <a:spcBef>
                <a:spcPts val="1600"/>
              </a:spcBef>
              <a:spcAft>
                <a:spcPts val="0"/>
              </a:spcAft>
              <a:buSzPts val="1400"/>
              <a:buNone/>
              <a:defRPr b="1">
                <a:solidFill>
                  <a:schemeClr val="accent1"/>
                </a:solidFill>
              </a:defRPr>
            </a:lvl8pPr>
            <a:lvl9pPr lvl="8" rtl="0" algn="ctr">
              <a:lnSpc>
                <a:spcPct val="100000"/>
              </a:lnSpc>
              <a:spcBef>
                <a:spcPts val="1600"/>
              </a:spcBef>
              <a:spcAft>
                <a:spcPts val="1600"/>
              </a:spcAft>
              <a:buSzPts val="1400"/>
              <a:buNone/>
              <a:defRPr b="1">
                <a:solidFill>
                  <a:schemeClr val="accent1"/>
                </a:solidFill>
              </a:defRPr>
            </a:lvl9pPr>
          </a:lstStyle>
          <a:p/>
        </p:txBody>
      </p:sp>
      <p:sp>
        <p:nvSpPr>
          <p:cNvPr id="50" name="Google Shape;50;p8"/>
          <p:cNvSpPr txBox="1"/>
          <p:nvPr>
            <p:ph idx="2" type="subTitle"/>
          </p:nvPr>
        </p:nvSpPr>
        <p:spPr>
          <a:xfrm>
            <a:off x="788100" y="2765850"/>
            <a:ext cx="2261700" cy="723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gn="ctr">
              <a:lnSpc>
                <a:spcPct val="100000"/>
              </a:lnSpc>
              <a:spcBef>
                <a:spcPts val="1600"/>
              </a:spcBef>
              <a:spcAft>
                <a:spcPts val="0"/>
              </a:spcAft>
              <a:buSzPts val="1400"/>
              <a:buNone/>
              <a:defRPr sz="1400">
                <a:solidFill>
                  <a:schemeClr val="dk1"/>
                </a:solidFill>
              </a:defRPr>
            </a:lvl2pPr>
            <a:lvl3pPr lvl="2" rtl="0" algn="ctr">
              <a:lnSpc>
                <a:spcPct val="100000"/>
              </a:lnSpc>
              <a:spcBef>
                <a:spcPts val="1600"/>
              </a:spcBef>
              <a:spcAft>
                <a:spcPts val="0"/>
              </a:spcAft>
              <a:buSzPts val="1400"/>
              <a:buNone/>
              <a:defRPr sz="1400">
                <a:solidFill>
                  <a:schemeClr val="dk1"/>
                </a:solidFill>
              </a:defRPr>
            </a:lvl3pPr>
            <a:lvl4pPr lvl="3" rtl="0" algn="ctr">
              <a:lnSpc>
                <a:spcPct val="100000"/>
              </a:lnSpc>
              <a:spcBef>
                <a:spcPts val="1600"/>
              </a:spcBef>
              <a:spcAft>
                <a:spcPts val="0"/>
              </a:spcAft>
              <a:buSzPts val="1400"/>
              <a:buNone/>
              <a:defRPr sz="1400">
                <a:solidFill>
                  <a:schemeClr val="dk1"/>
                </a:solidFill>
              </a:defRPr>
            </a:lvl4pPr>
            <a:lvl5pPr lvl="4" rtl="0" algn="ctr">
              <a:lnSpc>
                <a:spcPct val="100000"/>
              </a:lnSpc>
              <a:spcBef>
                <a:spcPts val="1600"/>
              </a:spcBef>
              <a:spcAft>
                <a:spcPts val="0"/>
              </a:spcAft>
              <a:buSzPts val="1400"/>
              <a:buNone/>
              <a:defRPr sz="1400">
                <a:solidFill>
                  <a:schemeClr val="dk1"/>
                </a:solidFill>
              </a:defRPr>
            </a:lvl5pPr>
            <a:lvl6pPr lvl="5" rtl="0" algn="ctr">
              <a:lnSpc>
                <a:spcPct val="100000"/>
              </a:lnSpc>
              <a:spcBef>
                <a:spcPts val="1600"/>
              </a:spcBef>
              <a:spcAft>
                <a:spcPts val="0"/>
              </a:spcAft>
              <a:buSzPts val="1400"/>
              <a:buNone/>
              <a:defRPr sz="1400">
                <a:solidFill>
                  <a:schemeClr val="dk1"/>
                </a:solidFill>
              </a:defRPr>
            </a:lvl6pPr>
            <a:lvl7pPr lvl="6" rtl="0" algn="ctr">
              <a:lnSpc>
                <a:spcPct val="100000"/>
              </a:lnSpc>
              <a:spcBef>
                <a:spcPts val="1600"/>
              </a:spcBef>
              <a:spcAft>
                <a:spcPts val="0"/>
              </a:spcAft>
              <a:buSzPts val="1400"/>
              <a:buNone/>
              <a:defRPr sz="1400">
                <a:solidFill>
                  <a:schemeClr val="dk1"/>
                </a:solidFill>
              </a:defRPr>
            </a:lvl7pPr>
            <a:lvl8pPr lvl="7" rtl="0" algn="ctr">
              <a:lnSpc>
                <a:spcPct val="100000"/>
              </a:lnSpc>
              <a:spcBef>
                <a:spcPts val="1600"/>
              </a:spcBef>
              <a:spcAft>
                <a:spcPts val="0"/>
              </a:spcAft>
              <a:buSzPts val="1400"/>
              <a:buNone/>
              <a:defRPr sz="1400">
                <a:solidFill>
                  <a:schemeClr val="dk1"/>
                </a:solidFill>
              </a:defRPr>
            </a:lvl8pPr>
            <a:lvl9pPr lvl="8" rtl="0" algn="ctr">
              <a:lnSpc>
                <a:spcPct val="100000"/>
              </a:lnSpc>
              <a:spcBef>
                <a:spcPts val="1600"/>
              </a:spcBef>
              <a:spcAft>
                <a:spcPts val="1600"/>
              </a:spcAft>
              <a:buSzPts val="1400"/>
              <a:buNone/>
              <a:defRPr sz="1400">
                <a:solidFill>
                  <a:schemeClr val="dk1"/>
                </a:solidFill>
              </a:defRPr>
            </a:lvl9pPr>
          </a:lstStyle>
          <a:p/>
        </p:txBody>
      </p:sp>
      <p:sp>
        <p:nvSpPr>
          <p:cNvPr id="51" name="Google Shape;51;p8"/>
          <p:cNvSpPr txBox="1"/>
          <p:nvPr>
            <p:ph idx="3" type="subTitle"/>
          </p:nvPr>
        </p:nvSpPr>
        <p:spPr>
          <a:xfrm>
            <a:off x="3441150" y="2390400"/>
            <a:ext cx="2261700" cy="408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b="1">
                <a:solidFill>
                  <a:schemeClr val="accent1"/>
                </a:solidFill>
              </a:defRPr>
            </a:lvl1pPr>
            <a:lvl2pPr lvl="1" rtl="0" algn="ctr">
              <a:lnSpc>
                <a:spcPct val="100000"/>
              </a:lnSpc>
              <a:spcBef>
                <a:spcPts val="1600"/>
              </a:spcBef>
              <a:spcAft>
                <a:spcPts val="0"/>
              </a:spcAft>
              <a:buSzPts val="1400"/>
              <a:buNone/>
              <a:defRPr b="1">
                <a:solidFill>
                  <a:schemeClr val="accent1"/>
                </a:solidFill>
              </a:defRPr>
            </a:lvl2pPr>
            <a:lvl3pPr lvl="2" rtl="0" algn="ctr">
              <a:lnSpc>
                <a:spcPct val="100000"/>
              </a:lnSpc>
              <a:spcBef>
                <a:spcPts val="1600"/>
              </a:spcBef>
              <a:spcAft>
                <a:spcPts val="0"/>
              </a:spcAft>
              <a:buSzPts val="1400"/>
              <a:buNone/>
              <a:defRPr b="1">
                <a:solidFill>
                  <a:schemeClr val="accent1"/>
                </a:solidFill>
              </a:defRPr>
            </a:lvl3pPr>
            <a:lvl4pPr lvl="3" rtl="0" algn="ctr">
              <a:lnSpc>
                <a:spcPct val="100000"/>
              </a:lnSpc>
              <a:spcBef>
                <a:spcPts val="1600"/>
              </a:spcBef>
              <a:spcAft>
                <a:spcPts val="0"/>
              </a:spcAft>
              <a:buSzPts val="1400"/>
              <a:buNone/>
              <a:defRPr b="1">
                <a:solidFill>
                  <a:schemeClr val="accent1"/>
                </a:solidFill>
              </a:defRPr>
            </a:lvl4pPr>
            <a:lvl5pPr lvl="4" rtl="0" algn="ctr">
              <a:lnSpc>
                <a:spcPct val="100000"/>
              </a:lnSpc>
              <a:spcBef>
                <a:spcPts val="1600"/>
              </a:spcBef>
              <a:spcAft>
                <a:spcPts val="0"/>
              </a:spcAft>
              <a:buSzPts val="1400"/>
              <a:buNone/>
              <a:defRPr b="1">
                <a:solidFill>
                  <a:schemeClr val="accent1"/>
                </a:solidFill>
              </a:defRPr>
            </a:lvl5pPr>
            <a:lvl6pPr lvl="5" rtl="0" algn="ctr">
              <a:lnSpc>
                <a:spcPct val="100000"/>
              </a:lnSpc>
              <a:spcBef>
                <a:spcPts val="1600"/>
              </a:spcBef>
              <a:spcAft>
                <a:spcPts val="0"/>
              </a:spcAft>
              <a:buSzPts val="1400"/>
              <a:buNone/>
              <a:defRPr b="1">
                <a:solidFill>
                  <a:schemeClr val="accent1"/>
                </a:solidFill>
              </a:defRPr>
            </a:lvl6pPr>
            <a:lvl7pPr lvl="6" rtl="0" algn="ctr">
              <a:lnSpc>
                <a:spcPct val="100000"/>
              </a:lnSpc>
              <a:spcBef>
                <a:spcPts val="1600"/>
              </a:spcBef>
              <a:spcAft>
                <a:spcPts val="0"/>
              </a:spcAft>
              <a:buSzPts val="1400"/>
              <a:buNone/>
              <a:defRPr b="1">
                <a:solidFill>
                  <a:schemeClr val="accent1"/>
                </a:solidFill>
              </a:defRPr>
            </a:lvl7pPr>
            <a:lvl8pPr lvl="7" rtl="0" algn="ctr">
              <a:lnSpc>
                <a:spcPct val="100000"/>
              </a:lnSpc>
              <a:spcBef>
                <a:spcPts val="1600"/>
              </a:spcBef>
              <a:spcAft>
                <a:spcPts val="0"/>
              </a:spcAft>
              <a:buSzPts val="1400"/>
              <a:buNone/>
              <a:defRPr b="1">
                <a:solidFill>
                  <a:schemeClr val="accent1"/>
                </a:solidFill>
              </a:defRPr>
            </a:lvl8pPr>
            <a:lvl9pPr lvl="8" rtl="0" algn="ctr">
              <a:lnSpc>
                <a:spcPct val="100000"/>
              </a:lnSpc>
              <a:spcBef>
                <a:spcPts val="1600"/>
              </a:spcBef>
              <a:spcAft>
                <a:spcPts val="1600"/>
              </a:spcAft>
              <a:buSzPts val="1400"/>
              <a:buNone/>
              <a:defRPr b="1">
                <a:solidFill>
                  <a:schemeClr val="accent1"/>
                </a:solidFill>
              </a:defRPr>
            </a:lvl9pPr>
          </a:lstStyle>
          <a:p/>
        </p:txBody>
      </p:sp>
      <p:sp>
        <p:nvSpPr>
          <p:cNvPr id="52" name="Google Shape;52;p8"/>
          <p:cNvSpPr txBox="1"/>
          <p:nvPr>
            <p:ph idx="4" type="subTitle"/>
          </p:nvPr>
        </p:nvSpPr>
        <p:spPr>
          <a:xfrm>
            <a:off x="3441150" y="2765850"/>
            <a:ext cx="2261700" cy="723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gn="ctr">
              <a:lnSpc>
                <a:spcPct val="100000"/>
              </a:lnSpc>
              <a:spcBef>
                <a:spcPts val="1600"/>
              </a:spcBef>
              <a:spcAft>
                <a:spcPts val="0"/>
              </a:spcAft>
              <a:buSzPts val="1400"/>
              <a:buNone/>
              <a:defRPr sz="1400">
                <a:solidFill>
                  <a:schemeClr val="dk1"/>
                </a:solidFill>
              </a:defRPr>
            </a:lvl2pPr>
            <a:lvl3pPr lvl="2" rtl="0" algn="ctr">
              <a:lnSpc>
                <a:spcPct val="100000"/>
              </a:lnSpc>
              <a:spcBef>
                <a:spcPts val="1600"/>
              </a:spcBef>
              <a:spcAft>
                <a:spcPts val="0"/>
              </a:spcAft>
              <a:buSzPts val="1400"/>
              <a:buNone/>
              <a:defRPr sz="1400">
                <a:solidFill>
                  <a:schemeClr val="dk1"/>
                </a:solidFill>
              </a:defRPr>
            </a:lvl3pPr>
            <a:lvl4pPr lvl="3" rtl="0" algn="ctr">
              <a:lnSpc>
                <a:spcPct val="100000"/>
              </a:lnSpc>
              <a:spcBef>
                <a:spcPts val="1600"/>
              </a:spcBef>
              <a:spcAft>
                <a:spcPts val="0"/>
              </a:spcAft>
              <a:buSzPts val="1400"/>
              <a:buNone/>
              <a:defRPr sz="1400">
                <a:solidFill>
                  <a:schemeClr val="dk1"/>
                </a:solidFill>
              </a:defRPr>
            </a:lvl4pPr>
            <a:lvl5pPr lvl="4" rtl="0" algn="ctr">
              <a:lnSpc>
                <a:spcPct val="100000"/>
              </a:lnSpc>
              <a:spcBef>
                <a:spcPts val="1600"/>
              </a:spcBef>
              <a:spcAft>
                <a:spcPts val="0"/>
              </a:spcAft>
              <a:buSzPts val="1400"/>
              <a:buNone/>
              <a:defRPr sz="1400">
                <a:solidFill>
                  <a:schemeClr val="dk1"/>
                </a:solidFill>
              </a:defRPr>
            </a:lvl5pPr>
            <a:lvl6pPr lvl="5" rtl="0" algn="ctr">
              <a:lnSpc>
                <a:spcPct val="100000"/>
              </a:lnSpc>
              <a:spcBef>
                <a:spcPts val="1600"/>
              </a:spcBef>
              <a:spcAft>
                <a:spcPts val="0"/>
              </a:spcAft>
              <a:buSzPts val="1400"/>
              <a:buNone/>
              <a:defRPr sz="1400">
                <a:solidFill>
                  <a:schemeClr val="dk1"/>
                </a:solidFill>
              </a:defRPr>
            </a:lvl6pPr>
            <a:lvl7pPr lvl="6" rtl="0" algn="ctr">
              <a:lnSpc>
                <a:spcPct val="100000"/>
              </a:lnSpc>
              <a:spcBef>
                <a:spcPts val="1600"/>
              </a:spcBef>
              <a:spcAft>
                <a:spcPts val="0"/>
              </a:spcAft>
              <a:buSzPts val="1400"/>
              <a:buNone/>
              <a:defRPr sz="1400">
                <a:solidFill>
                  <a:schemeClr val="dk1"/>
                </a:solidFill>
              </a:defRPr>
            </a:lvl7pPr>
            <a:lvl8pPr lvl="7" rtl="0" algn="ctr">
              <a:lnSpc>
                <a:spcPct val="100000"/>
              </a:lnSpc>
              <a:spcBef>
                <a:spcPts val="1600"/>
              </a:spcBef>
              <a:spcAft>
                <a:spcPts val="0"/>
              </a:spcAft>
              <a:buSzPts val="1400"/>
              <a:buNone/>
              <a:defRPr sz="1400">
                <a:solidFill>
                  <a:schemeClr val="dk1"/>
                </a:solidFill>
              </a:defRPr>
            </a:lvl8pPr>
            <a:lvl9pPr lvl="8" rtl="0" algn="ctr">
              <a:lnSpc>
                <a:spcPct val="100000"/>
              </a:lnSpc>
              <a:spcBef>
                <a:spcPts val="1600"/>
              </a:spcBef>
              <a:spcAft>
                <a:spcPts val="1600"/>
              </a:spcAft>
              <a:buSzPts val="1400"/>
              <a:buNone/>
              <a:defRPr sz="1400">
                <a:solidFill>
                  <a:schemeClr val="dk1"/>
                </a:solidFill>
              </a:defRPr>
            </a:lvl9pPr>
          </a:lstStyle>
          <a:p/>
        </p:txBody>
      </p:sp>
      <p:sp>
        <p:nvSpPr>
          <p:cNvPr id="53" name="Google Shape;53;p8"/>
          <p:cNvSpPr txBox="1"/>
          <p:nvPr>
            <p:ph idx="5" type="subTitle"/>
          </p:nvPr>
        </p:nvSpPr>
        <p:spPr>
          <a:xfrm>
            <a:off x="6094200" y="2390400"/>
            <a:ext cx="2261700" cy="408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b="1">
                <a:solidFill>
                  <a:schemeClr val="accent1"/>
                </a:solidFill>
              </a:defRPr>
            </a:lvl1pPr>
            <a:lvl2pPr lvl="1" rtl="0" algn="ctr">
              <a:lnSpc>
                <a:spcPct val="100000"/>
              </a:lnSpc>
              <a:spcBef>
                <a:spcPts val="1600"/>
              </a:spcBef>
              <a:spcAft>
                <a:spcPts val="0"/>
              </a:spcAft>
              <a:buSzPts val="1400"/>
              <a:buNone/>
              <a:defRPr b="1">
                <a:solidFill>
                  <a:schemeClr val="accent1"/>
                </a:solidFill>
              </a:defRPr>
            </a:lvl2pPr>
            <a:lvl3pPr lvl="2" rtl="0" algn="ctr">
              <a:lnSpc>
                <a:spcPct val="100000"/>
              </a:lnSpc>
              <a:spcBef>
                <a:spcPts val="1600"/>
              </a:spcBef>
              <a:spcAft>
                <a:spcPts val="0"/>
              </a:spcAft>
              <a:buSzPts val="1400"/>
              <a:buNone/>
              <a:defRPr b="1">
                <a:solidFill>
                  <a:schemeClr val="accent1"/>
                </a:solidFill>
              </a:defRPr>
            </a:lvl3pPr>
            <a:lvl4pPr lvl="3" rtl="0" algn="ctr">
              <a:lnSpc>
                <a:spcPct val="100000"/>
              </a:lnSpc>
              <a:spcBef>
                <a:spcPts val="1600"/>
              </a:spcBef>
              <a:spcAft>
                <a:spcPts val="0"/>
              </a:spcAft>
              <a:buSzPts val="1400"/>
              <a:buNone/>
              <a:defRPr b="1">
                <a:solidFill>
                  <a:schemeClr val="accent1"/>
                </a:solidFill>
              </a:defRPr>
            </a:lvl4pPr>
            <a:lvl5pPr lvl="4" rtl="0" algn="ctr">
              <a:lnSpc>
                <a:spcPct val="100000"/>
              </a:lnSpc>
              <a:spcBef>
                <a:spcPts val="1600"/>
              </a:spcBef>
              <a:spcAft>
                <a:spcPts val="0"/>
              </a:spcAft>
              <a:buSzPts val="1400"/>
              <a:buNone/>
              <a:defRPr b="1">
                <a:solidFill>
                  <a:schemeClr val="accent1"/>
                </a:solidFill>
              </a:defRPr>
            </a:lvl5pPr>
            <a:lvl6pPr lvl="5" rtl="0" algn="ctr">
              <a:lnSpc>
                <a:spcPct val="100000"/>
              </a:lnSpc>
              <a:spcBef>
                <a:spcPts val="1600"/>
              </a:spcBef>
              <a:spcAft>
                <a:spcPts val="0"/>
              </a:spcAft>
              <a:buSzPts val="1400"/>
              <a:buNone/>
              <a:defRPr b="1">
                <a:solidFill>
                  <a:schemeClr val="accent1"/>
                </a:solidFill>
              </a:defRPr>
            </a:lvl6pPr>
            <a:lvl7pPr lvl="6" rtl="0" algn="ctr">
              <a:lnSpc>
                <a:spcPct val="100000"/>
              </a:lnSpc>
              <a:spcBef>
                <a:spcPts val="1600"/>
              </a:spcBef>
              <a:spcAft>
                <a:spcPts val="0"/>
              </a:spcAft>
              <a:buSzPts val="1400"/>
              <a:buNone/>
              <a:defRPr b="1">
                <a:solidFill>
                  <a:schemeClr val="accent1"/>
                </a:solidFill>
              </a:defRPr>
            </a:lvl7pPr>
            <a:lvl8pPr lvl="7" rtl="0" algn="ctr">
              <a:lnSpc>
                <a:spcPct val="100000"/>
              </a:lnSpc>
              <a:spcBef>
                <a:spcPts val="1600"/>
              </a:spcBef>
              <a:spcAft>
                <a:spcPts val="0"/>
              </a:spcAft>
              <a:buSzPts val="1400"/>
              <a:buNone/>
              <a:defRPr b="1">
                <a:solidFill>
                  <a:schemeClr val="accent1"/>
                </a:solidFill>
              </a:defRPr>
            </a:lvl8pPr>
            <a:lvl9pPr lvl="8" rtl="0" algn="ctr">
              <a:lnSpc>
                <a:spcPct val="100000"/>
              </a:lnSpc>
              <a:spcBef>
                <a:spcPts val="1600"/>
              </a:spcBef>
              <a:spcAft>
                <a:spcPts val="1600"/>
              </a:spcAft>
              <a:buSzPts val="1400"/>
              <a:buNone/>
              <a:defRPr b="1">
                <a:solidFill>
                  <a:schemeClr val="accent1"/>
                </a:solidFill>
              </a:defRPr>
            </a:lvl9pPr>
          </a:lstStyle>
          <a:p/>
        </p:txBody>
      </p:sp>
      <p:sp>
        <p:nvSpPr>
          <p:cNvPr id="54" name="Google Shape;54;p8"/>
          <p:cNvSpPr txBox="1"/>
          <p:nvPr>
            <p:ph idx="6" type="subTitle"/>
          </p:nvPr>
        </p:nvSpPr>
        <p:spPr>
          <a:xfrm>
            <a:off x="6094200" y="2765850"/>
            <a:ext cx="2261700" cy="723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gn="ctr">
              <a:lnSpc>
                <a:spcPct val="100000"/>
              </a:lnSpc>
              <a:spcBef>
                <a:spcPts val="1600"/>
              </a:spcBef>
              <a:spcAft>
                <a:spcPts val="0"/>
              </a:spcAft>
              <a:buSzPts val="1400"/>
              <a:buNone/>
              <a:defRPr sz="1400">
                <a:solidFill>
                  <a:schemeClr val="dk1"/>
                </a:solidFill>
              </a:defRPr>
            </a:lvl2pPr>
            <a:lvl3pPr lvl="2" rtl="0" algn="ctr">
              <a:lnSpc>
                <a:spcPct val="100000"/>
              </a:lnSpc>
              <a:spcBef>
                <a:spcPts val="1600"/>
              </a:spcBef>
              <a:spcAft>
                <a:spcPts val="0"/>
              </a:spcAft>
              <a:buSzPts val="1400"/>
              <a:buNone/>
              <a:defRPr sz="1400">
                <a:solidFill>
                  <a:schemeClr val="dk1"/>
                </a:solidFill>
              </a:defRPr>
            </a:lvl3pPr>
            <a:lvl4pPr lvl="3" rtl="0" algn="ctr">
              <a:lnSpc>
                <a:spcPct val="100000"/>
              </a:lnSpc>
              <a:spcBef>
                <a:spcPts val="1600"/>
              </a:spcBef>
              <a:spcAft>
                <a:spcPts val="0"/>
              </a:spcAft>
              <a:buSzPts val="1400"/>
              <a:buNone/>
              <a:defRPr sz="1400">
                <a:solidFill>
                  <a:schemeClr val="dk1"/>
                </a:solidFill>
              </a:defRPr>
            </a:lvl4pPr>
            <a:lvl5pPr lvl="4" rtl="0" algn="ctr">
              <a:lnSpc>
                <a:spcPct val="100000"/>
              </a:lnSpc>
              <a:spcBef>
                <a:spcPts val="1600"/>
              </a:spcBef>
              <a:spcAft>
                <a:spcPts val="0"/>
              </a:spcAft>
              <a:buSzPts val="1400"/>
              <a:buNone/>
              <a:defRPr sz="1400">
                <a:solidFill>
                  <a:schemeClr val="dk1"/>
                </a:solidFill>
              </a:defRPr>
            </a:lvl5pPr>
            <a:lvl6pPr lvl="5" rtl="0" algn="ctr">
              <a:lnSpc>
                <a:spcPct val="100000"/>
              </a:lnSpc>
              <a:spcBef>
                <a:spcPts val="1600"/>
              </a:spcBef>
              <a:spcAft>
                <a:spcPts val="0"/>
              </a:spcAft>
              <a:buSzPts val="1400"/>
              <a:buNone/>
              <a:defRPr sz="1400">
                <a:solidFill>
                  <a:schemeClr val="dk1"/>
                </a:solidFill>
              </a:defRPr>
            </a:lvl6pPr>
            <a:lvl7pPr lvl="6" rtl="0" algn="ctr">
              <a:lnSpc>
                <a:spcPct val="100000"/>
              </a:lnSpc>
              <a:spcBef>
                <a:spcPts val="1600"/>
              </a:spcBef>
              <a:spcAft>
                <a:spcPts val="0"/>
              </a:spcAft>
              <a:buSzPts val="1400"/>
              <a:buNone/>
              <a:defRPr sz="1400">
                <a:solidFill>
                  <a:schemeClr val="dk1"/>
                </a:solidFill>
              </a:defRPr>
            </a:lvl7pPr>
            <a:lvl8pPr lvl="7" rtl="0" algn="ctr">
              <a:lnSpc>
                <a:spcPct val="100000"/>
              </a:lnSpc>
              <a:spcBef>
                <a:spcPts val="1600"/>
              </a:spcBef>
              <a:spcAft>
                <a:spcPts val="0"/>
              </a:spcAft>
              <a:buSzPts val="1400"/>
              <a:buNone/>
              <a:defRPr sz="1400">
                <a:solidFill>
                  <a:schemeClr val="dk1"/>
                </a:solidFill>
              </a:defRPr>
            </a:lvl8pPr>
            <a:lvl9pPr lvl="8" rtl="0" algn="ctr">
              <a:lnSpc>
                <a:spcPct val="100000"/>
              </a:lnSpc>
              <a:spcBef>
                <a:spcPts val="1600"/>
              </a:spcBef>
              <a:spcAft>
                <a:spcPts val="1600"/>
              </a:spcAft>
              <a:buSzPts val="1400"/>
              <a:buNone/>
              <a:defRPr sz="1400">
                <a:solidFill>
                  <a:schemeClr val="dk1"/>
                </a:solidFill>
              </a:defRPr>
            </a:lvl9pPr>
          </a:lstStyle>
          <a:p/>
        </p:txBody>
      </p:sp>
      <p:sp>
        <p:nvSpPr>
          <p:cNvPr id="55" name="Google Shape;55;p8"/>
          <p:cNvSpPr/>
          <p:nvPr/>
        </p:nvSpPr>
        <p:spPr>
          <a:xfrm flipH="1">
            <a:off x="4572000" y="4834275"/>
            <a:ext cx="4572000" cy="309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8"/>
          <p:cNvSpPr/>
          <p:nvPr/>
        </p:nvSpPr>
        <p:spPr>
          <a:xfrm flipH="1">
            <a:off x="50" y="4834275"/>
            <a:ext cx="4572000" cy="3093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 name="Shape 57"/>
        <p:cNvGrpSpPr/>
        <p:nvPr/>
      </p:nvGrpSpPr>
      <p:grpSpPr>
        <a:xfrm>
          <a:off x="0" y="0"/>
          <a:ext cx="0" cy="0"/>
          <a:chOff x="0" y="0"/>
          <a:chExt cx="0" cy="0"/>
        </a:xfrm>
      </p:grpSpPr>
      <p:sp>
        <p:nvSpPr>
          <p:cNvPr id="58" name="Google Shape;58;p9"/>
          <p:cNvSpPr txBox="1"/>
          <p:nvPr>
            <p:ph type="title"/>
          </p:nvPr>
        </p:nvSpPr>
        <p:spPr>
          <a:xfrm>
            <a:off x="717800" y="383175"/>
            <a:ext cx="7708200" cy="647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lgn="l">
              <a:lnSpc>
                <a:spcPct val="100000"/>
              </a:lnSpc>
              <a:spcBef>
                <a:spcPts val="0"/>
              </a:spcBef>
              <a:spcAft>
                <a:spcPts val="0"/>
              </a:spcAft>
              <a:buSzPts val="2800"/>
              <a:buFont typeface="Montserrat"/>
              <a:buNone/>
              <a:defRPr>
                <a:latin typeface="Montserrat"/>
                <a:ea typeface="Montserrat"/>
                <a:cs typeface="Montserrat"/>
                <a:sym typeface="Montserrat"/>
              </a:defRPr>
            </a:lvl2pPr>
            <a:lvl3pPr lvl="2" rtl="0" algn="l">
              <a:lnSpc>
                <a:spcPct val="100000"/>
              </a:lnSpc>
              <a:spcBef>
                <a:spcPts val="0"/>
              </a:spcBef>
              <a:spcAft>
                <a:spcPts val="0"/>
              </a:spcAft>
              <a:buSzPts val="2800"/>
              <a:buFont typeface="Montserrat"/>
              <a:buNone/>
              <a:defRPr>
                <a:latin typeface="Montserrat"/>
                <a:ea typeface="Montserrat"/>
                <a:cs typeface="Montserrat"/>
                <a:sym typeface="Montserrat"/>
              </a:defRPr>
            </a:lvl3pPr>
            <a:lvl4pPr lvl="3" rtl="0" algn="l">
              <a:lnSpc>
                <a:spcPct val="100000"/>
              </a:lnSpc>
              <a:spcBef>
                <a:spcPts val="0"/>
              </a:spcBef>
              <a:spcAft>
                <a:spcPts val="0"/>
              </a:spcAft>
              <a:buSzPts val="2800"/>
              <a:buFont typeface="Montserrat"/>
              <a:buNone/>
              <a:defRPr>
                <a:latin typeface="Montserrat"/>
                <a:ea typeface="Montserrat"/>
                <a:cs typeface="Montserrat"/>
                <a:sym typeface="Montserrat"/>
              </a:defRPr>
            </a:lvl4pPr>
            <a:lvl5pPr lvl="4" rtl="0" algn="l">
              <a:lnSpc>
                <a:spcPct val="100000"/>
              </a:lnSpc>
              <a:spcBef>
                <a:spcPts val="0"/>
              </a:spcBef>
              <a:spcAft>
                <a:spcPts val="0"/>
              </a:spcAft>
              <a:buSzPts val="2800"/>
              <a:buFont typeface="Montserrat"/>
              <a:buNone/>
              <a:defRPr>
                <a:latin typeface="Montserrat"/>
                <a:ea typeface="Montserrat"/>
                <a:cs typeface="Montserrat"/>
                <a:sym typeface="Montserrat"/>
              </a:defRPr>
            </a:lvl5pPr>
            <a:lvl6pPr lvl="5" rtl="0" algn="l">
              <a:lnSpc>
                <a:spcPct val="100000"/>
              </a:lnSpc>
              <a:spcBef>
                <a:spcPts val="0"/>
              </a:spcBef>
              <a:spcAft>
                <a:spcPts val="0"/>
              </a:spcAft>
              <a:buSzPts val="2800"/>
              <a:buFont typeface="Montserrat"/>
              <a:buNone/>
              <a:defRPr>
                <a:latin typeface="Montserrat"/>
                <a:ea typeface="Montserrat"/>
                <a:cs typeface="Montserrat"/>
                <a:sym typeface="Montserrat"/>
              </a:defRPr>
            </a:lvl6pPr>
            <a:lvl7pPr lvl="6" rtl="0" algn="l">
              <a:lnSpc>
                <a:spcPct val="100000"/>
              </a:lnSpc>
              <a:spcBef>
                <a:spcPts val="0"/>
              </a:spcBef>
              <a:spcAft>
                <a:spcPts val="0"/>
              </a:spcAft>
              <a:buSzPts val="2800"/>
              <a:buFont typeface="Montserrat"/>
              <a:buNone/>
              <a:defRPr>
                <a:latin typeface="Montserrat"/>
                <a:ea typeface="Montserrat"/>
                <a:cs typeface="Montserrat"/>
                <a:sym typeface="Montserrat"/>
              </a:defRPr>
            </a:lvl7pPr>
            <a:lvl8pPr lvl="7" rtl="0" algn="l">
              <a:lnSpc>
                <a:spcPct val="100000"/>
              </a:lnSpc>
              <a:spcBef>
                <a:spcPts val="0"/>
              </a:spcBef>
              <a:spcAft>
                <a:spcPts val="0"/>
              </a:spcAft>
              <a:buSzPts val="2800"/>
              <a:buFont typeface="Montserrat"/>
              <a:buNone/>
              <a:defRPr>
                <a:latin typeface="Montserrat"/>
                <a:ea typeface="Montserrat"/>
                <a:cs typeface="Montserrat"/>
                <a:sym typeface="Montserrat"/>
              </a:defRPr>
            </a:lvl8pPr>
            <a:lvl9pPr lvl="8" rtl="0" algn="l">
              <a:lnSpc>
                <a:spcPct val="100000"/>
              </a:lnSpc>
              <a:spcBef>
                <a:spcPts val="0"/>
              </a:spcBef>
              <a:spcAft>
                <a:spcPts val="0"/>
              </a:spcAft>
              <a:buSzPts val="2800"/>
              <a:buFont typeface="Montserrat"/>
              <a:buNone/>
              <a:defRPr>
                <a:latin typeface="Montserrat"/>
                <a:ea typeface="Montserrat"/>
                <a:cs typeface="Montserrat"/>
                <a:sym typeface="Montserrat"/>
              </a:defRPr>
            </a:lvl9pPr>
          </a:lstStyle>
          <a:p/>
        </p:txBody>
      </p:sp>
      <p:sp>
        <p:nvSpPr>
          <p:cNvPr id="59" name="Google Shape;59;p9"/>
          <p:cNvSpPr/>
          <p:nvPr/>
        </p:nvSpPr>
        <p:spPr>
          <a:xfrm rot="5400000">
            <a:off x="6703350" y="2702925"/>
            <a:ext cx="4572000" cy="3093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4">
    <p:spTree>
      <p:nvGrpSpPr>
        <p:cNvPr id="60" name="Shape 60"/>
        <p:cNvGrpSpPr/>
        <p:nvPr/>
      </p:nvGrpSpPr>
      <p:grpSpPr>
        <a:xfrm>
          <a:off x="0" y="0"/>
          <a:ext cx="0" cy="0"/>
          <a:chOff x="0" y="0"/>
          <a:chExt cx="0" cy="0"/>
        </a:xfrm>
      </p:grpSpPr>
      <p:sp>
        <p:nvSpPr>
          <p:cNvPr id="61" name="Google Shape;61;p10"/>
          <p:cNvSpPr txBox="1"/>
          <p:nvPr>
            <p:ph type="title"/>
          </p:nvPr>
        </p:nvSpPr>
        <p:spPr>
          <a:xfrm>
            <a:off x="717800" y="383175"/>
            <a:ext cx="7708200" cy="93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lgn="l">
              <a:lnSpc>
                <a:spcPct val="100000"/>
              </a:lnSpc>
              <a:spcBef>
                <a:spcPts val="0"/>
              </a:spcBef>
              <a:spcAft>
                <a:spcPts val="0"/>
              </a:spcAft>
              <a:buSzPts val="2800"/>
              <a:buFont typeface="Montserrat"/>
              <a:buNone/>
              <a:defRPr>
                <a:latin typeface="Montserrat"/>
                <a:ea typeface="Montserrat"/>
                <a:cs typeface="Montserrat"/>
                <a:sym typeface="Montserrat"/>
              </a:defRPr>
            </a:lvl2pPr>
            <a:lvl3pPr lvl="2" rtl="0" algn="l">
              <a:lnSpc>
                <a:spcPct val="100000"/>
              </a:lnSpc>
              <a:spcBef>
                <a:spcPts val="0"/>
              </a:spcBef>
              <a:spcAft>
                <a:spcPts val="0"/>
              </a:spcAft>
              <a:buSzPts val="2800"/>
              <a:buFont typeface="Montserrat"/>
              <a:buNone/>
              <a:defRPr>
                <a:latin typeface="Montserrat"/>
                <a:ea typeface="Montserrat"/>
                <a:cs typeface="Montserrat"/>
                <a:sym typeface="Montserrat"/>
              </a:defRPr>
            </a:lvl3pPr>
            <a:lvl4pPr lvl="3" rtl="0" algn="l">
              <a:lnSpc>
                <a:spcPct val="100000"/>
              </a:lnSpc>
              <a:spcBef>
                <a:spcPts val="0"/>
              </a:spcBef>
              <a:spcAft>
                <a:spcPts val="0"/>
              </a:spcAft>
              <a:buSzPts val="2800"/>
              <a:buFont typeface="Montserrat"/>
              <a:buNone/>
              <a:defRPr>
                <a:latin typeface="Montserrat"/>
                <a:ea typeface="Montserrat"/>
                <a:cs typeface="Montserrat"/>
                <a:sym typeface="Montserrat"/>
              </a:defRPr>
            </a:lvl4pPr>
            <a:lvl5pPr lvl="4" rtl="0" algn="l">
              <a:lnSpc>
                <a:spcPct val="100000"/>
              </a:lnSpc>
              <a:spcBef>
                <a:spcPts val="0"/>
              </a:spcBef>
              <a:spcAft>
                <a:spcPts val="0"/>
              </a:spcAft>
              <a:buSzPts val="2800"/>
              <a:buFont typeface="Montserrat"/>
              <a:buNone/>
              <a:defRPr>
                <a:latin typeface="Montserrat"/>
                <a:ea typeface="Montserrat"/>
                <a:cs typeface="Montserrat"/>
                <a:sym typeface="Montserrat"/>
              </a:defRPr>
            </a:lvl5pPr>
            <a:lvl6pPr lvl="5" rtl="0" algn="l">
              <a:lnSpc>
                <a:spcPct val="100000"/>
              </a:lnSpc>
              <a:spcBef>
                <a:spcPts val="0"/>
              </a:spcBef>
              <a:spcAft>
                <a:spcPts val="0"/>
              </a:spcAft>
              <a:buSzPts val="2800"/>
              <a:buFont typeface="Montserrat"/>
              <a:buNone/>
              <a:defRPr>
                <a:latin typeface="Montserrat"/>
                <a:ea typeface="Montserrat"/>
                <a:cs typeface="Montserrat"/>
                <a:sym typeface="Montserrat"/>
              </a:defRPr>
            </a:lvl6pPr>
            <a:lvl7pPr lvl="6" rtl="0" algn="l">
              <a:lnSpc>
                <a:spcPct val="100000"/>
              </a:lnSpc>
              <a:spcBef>
                <a:spcPts val="0"/>
              </a:spcBef>
              <a:spcAft>
                <a:spcPts val="0"/>
              </a:spcAft>
              <a:buSzPts val="2800"/>
              <a:buFont typeface="Montserrat"/>
              <a:buNone/>
              <a:defRPr>
                <a:latin typeface="Montserrat"/>
                <a:ea typeface="Montserrat"/>
                <a:cs typeface="Montserrat"/>
                <a:sym typeface="Montserrat"/>
              </a:defRPr>
            </a:lvl7pPr>
            <a:lvl8pPr lvl="7" rtl="0" algn="l">
              <a:lnSpc>
                <a:spcPct val="100000"/>
              </a:lnSpc>
              <a:spcBef>
                <a:spcPts val="0"/>
              </a:spcBef>
              <a:spcAft>
                <a:spcPts val="0"/>
              </a:spcAft>
              <a:buSzPts val="2800"/>
              <a:buFont typeface="Montserrat"/>
              <a:buNone/>
              <a:defRPr>
                <a:latin typeface="Montserrat"/>
                <a:ea typeface="Montserrat"/>
                <a:cs typeface="Montserrat"/>
                <a:sym typeface="Montserrat"/>
              </a:defRPr>
            </a:lvl8pPr>
            <a:lvl9pPr lvl="8" rtl="0" algn="l">
              <a:lnSpc>
                <a:spcPct val="100000"/>
              </a:lnSpc>
              <a:spcBef>
                <a:spcPts val="0"/>
              </a:spcBef>
              <a:spcAft>
                <a:spcPts val="0"/>
              </a:spcAft>
              <a:buSzPts val="2800"/>
              <a:buFont typeface="Montserrat"/>
              <a:buNone/>
              <a:defRPr>
                <a:latin typeface="Montserrat"/>
                <a:ea typeface="Montserrat"/>
                <a:cs typeface="Montserrat"/>
                <a:sym typeface="Montserrat"/>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1pPr>
            <a:lvl2pPr lvl="1"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Montserrat"/>
              <a:buChar char="●"/>
              <a:defRPr b="0" i="0" sz="1800" u="none" cap="none" strike="noStrike">
                <a:solidFill>
                  <a:schemeClr val="dk2"/>
                </a:solidFill>
                <a:latin typeface="Montserrat"/>
                <a:ea typeface="Montserrat"/>
                <a:cs typeface="Montserrat"/>
                <a:sym typeface="Montserrat"/>
              </a:defRPr>
            </a:lvl1pPr>
            <a:lvl2pPr indent="-317500" lvl="1" marL="9144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2pPr>
            <a:lvl3pPr indent="-317500" lvl="2" marL="13716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3pPr>
            <a:lvl4pPr indent="-317500" lvl="3" marL="18288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4pPr>
            <a:lvl5pPr indent="-317500" lvl="4" marL="22860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5pPr>
            <a:lvl6pPr indent="-317500" lvl="5" marL="27432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6pPr>
            <a:lvl7pPr indent="-317500" lvl="6" marL="32004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7pPr>
            <a:lvl8pPr indent="-317500" lvl="7" marL="36576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8pPr>
            <a:lvl9pPr indent="-317500" lvl="8" marL="4114800" marR="0" rtl="0" algn="l">
              <a:lnSpc>
                <a:spcPct val="100000"/>
              </a:lnSpc>
              <a:spcBef>
                <a:spcPts val="1600"/>
              </a:spcBef>
              <a:spcAft>
                <a:spcPts val="160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hyperlink" Target="https://www.kaggle.com/datasets/wjburns/nrc-emotion-lexicon"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 Id="rId3" Type="http://schemas.openxmlformats.org/officeDocument/2006/relationships/image" Target="../media/image18.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4.xml"/><Relationship Id="rId3" Type="http://schemas.openxmlformats.org/officeDocument/2006/relationships/image" Target="../media/image23.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5.xml"/><Relationship Id="rId3" Type="http://schemas.openxmlformats.org/officeDocument/2006/relationships/image" Target="../media/image27.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6.xml"/><Relationship Id="rId3"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7.xml"/><Relationship Id="rId3"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 Id="rId3" Type="http://schemas.openxmlformats.org/officeDocument/2006/relationships/image" Target="../media/image34.png"/><Relationship Id="rId4" Type="http://schemas.openxmlformats.org/officeDocument/2006/relationships/image" Target="../media/image30.png"/><Relationship Id="rId5"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0.xml"/><Relationship Id="rId3" Type="http://schemas.openxmlformats.org/officeDocument/2006/relationships/image" Target="../media/image40.png"/><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1.xml"/><Relationship Id="rId3"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3.xml"/><Relationship Id="rId3"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4.xml"/><Relationship Id="rId3"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6.xml"/><Relationship Id="rId3" Type="http://schemas.openxmlformats.org/officeDocument/2006/relationships/image" Target="../media/image41.png"/><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7.xml"/><Relationship Id="rId3" Type="http://schemas.openxmlformats.org/officeDocument/2006/relationships/image" Target="../media/image45.png"/><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8.xml"/><Relationship Id="rId3"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9.xml"/><Relationship Id="rId3"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1.xml"/><Relationship Id="rId3" Type="http://schemas.openxmlformats.org/officeDocument/2006/relationships/image" Target="../media/image44.png"/><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2.xml"/><Relationship Id="rId3" Type="http://schemas.openxmlformats.org/officeDocument/2006/relationships/image" Target="../media/image51.png"/><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3.xml"/><Relationship Id="rId3" Type="http://schemas.openxmlformats.org/officeDocument/2006/relationships/image" Target="../media/image4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4.xml"/><Relationship Id="rId3" Type="http://schemas.openxmlformats.org/officeDocument/2006/relationships/image" Target="../media/image4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6.xml"/><Relationship Id="rId3" Type="http://schemas.openxmlformats.org/officeDocument/2006/relationships/image" Target="../media/image52.png"/><Relationship Id="rId4" Type="http://schemas.openxmlformats.org/officeDocument/2006/relationships/image" Target="../media/image54.png"/><Relationship Id="rId5" Type="http://schemas.openxmlformats.org/officeDocument/2006/relationships/image" Target="../media/image5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7.xml"/><Relationship Id="rId3" Type="http://schemas.openxmlformats.org/officeDocument/2006/relationships/image" Target="../media/image55.png"/><Relationship Id="rId4" Type="http://schemas.openxmlformats.org/officeDocument/2006/relationships/image" Target="../media/image5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8.xml"/><Relationship Id="rId3" Type="http://schemas.openxmlformats.org/officeDocument/2006/relationships/image" Target="../media/image6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9.xml"/><Relationship Id="rId3" Type="http://schemas.openxmlformats.org/officeDocument/2006/relationships/image" Target="../media/image5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0.xml"/><Relationship Id="rId3" Type="http://schemas.openxmlformats.org/officeDocument/2006/relationships/image" Target="../media/image5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1.xml"/><Relationship Id="rId3" Type="http://schemas.openxmlformats.org/officeDocument/2006/relationships/image" Target="../media/image5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3.xml"/><Relationship Id="rId3" Type="http://schemas.openxmlformats.org/officeDocument/2006/relationships/image" Target="../media/image62.png"/><Relationship Id="rId4" Type="http://schemas.openxmlformats.org/officeDocument/2006/relationships/image" Target="../media/image6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4.xml"/><Relationship Id="rId3" Type="http://schemas.openxmlformats.org/officeDocument/2006/relationships/image" Target="../media/image6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2.xml"/><Relationship Id="rId3" Type="http://schemas.openxmlformats.org/officeDocument/2006/relationships/hyperlink" Target="https://www.kaggle.com/datasets/wjburns/nrc-emotion-lexicon" TargetMode="External"/><Relationship Id="rId4" Type="http://schemas.openxmlformats.org/officeDocument/2006/relationships/hyperlink" Target="https://www.freecodecamp.org/news/what-is-sentiment-analysis-a-complete-guide-to-for-beginners/" TargetMode="External"/><Relationship Id="rId5" Type="http://schemas.openxmlformats.org/officeDocument/2006/relationships/hyperlink" Target="https://youtu.be/O_2uq0sdCQo."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8"/>
          <p:cNvSpPr txBox="1"/>
          <p:nvPr>
            <p:ph type="title"/>
          </p:nvPr>
        </p:nvSpPr>
        <p:spPr>
          <a:xfrm>
            <a:off x="2712550" y="1421400"/>
            <a:ext cx="5641500" cy="775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4400">
                <a:latin typeface="Lexend"/>
                <a:ea typeface="Lexend"/>
                <a:cs typeface="Lexend"/>
                <a:sym typeface="Lexend"/>
              </a:rPr>
              <a:t>BTP Presentation</a:t>
            </a:r>
            <a:endParaRPr sz="4400">
              <a:latin typeface="Lexend"/>
              <a:ea typeface="Lexend"/>
              <a:cs typeface="Lexend"/>
              <a:sym typeface="Lexend"/>
            </a:endParaRPr>
          </a:p>
        </p:txBody>
      </p:sp>
      <p:sp>
        <p:nvSpPr>
          <p:cNvPr id="182" name="Google Shape;182;p28"/>
          <p:cNvSpPr txBox="1"/>
          <p:nvPr>
            <p:ph idx="1" type="subTitle"/>
          </p:nvPr>
        </p:nvSpPr>
        <p:spPr>
          <a:xfrm>
            <a:off x="4572000" y="3301550"/>
            <a:ext cx="4055400" cy="1505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800">
                <a:latin typeface="Lexend"/>
                <a:ea typeface="Lexend"/>
                <a:cs typeface="Lexend"/>
                <a:sym typeface="Lexend"/>
              </a:rPr>
              <a:t>Sunny Saxena(20ucs205)</a:t>
            </a:r>
            <a:endParaRPr sz="1800">
              <a:latin typeface="Lexend"/>
              <a:ea typeface="Lexend"/>
              <a:cs typeface="Lexend"/>
              <a:sym typeface="Lexend"/>
            </a:endParaRPr>
          </a:p>
          <a:p>
            <a:pPr indent="0" lvl="0" marL="0" rtl="0" algn="r">
              <a:spcBef>
                <a:spcPts val="0"/>
              </a:spcBef>
              <a:spcAft>
                <a:spcPts val="0"/>
              </a:spcAft>
              <a:buNone/>
            </a:pPr>
            <a:r>
              <a:rPr lang="en" sz="1800">
                <a:latin typeface="Lexend"/>
                <a:ea typeface="Lexend"/>
                <a:cs typeface="Lexend"/>
                <a:sym typeface="Lexend"/>
              </a:rPr>
              <a:t>Aryan Shrivastava(20ucc023)</a:t>
            </a:r>
            <a:endParaRPr sz="1800">
              <a:latin typeface="Lexend"/>
              <a:ea typeface="Lexend"/>
              <a:cs typeface="Lexend"/>
              <a:sym typeface="Lexend"/>
            </a:endParaRPr>
          </a:p>
          <a:p>
            <a:pPr indent="0" lvl="0" marL="0" rtl="0" algn="r">
              <a:spcBef>
                <a:spcPts val="0"/>
              </a:spcBef>
              <a:spcAft>
                <a:spcPts val="0"/>
              </a:spcAft>
              <a:buNone/>
            </a:pPr>
            <a:r>
              <a:rPr lang="en" sz="1800">
                <a:latin typeface="Lexend"/>
                <a:ea typeface="Lexend"/>
                <a:cs typeface="Lexend"/>
                <a:sym typeface="Lexend"/>
              </a:rPr>
              <a:t>Raunak Gupta(20uec103)</a:t>
            </a:r>
            <a:endParaRPr sz="1800">
              <a:latin typeface="Lexend"/>
              <a:ea typeface="Lexend"/>
              <a:cs typeface="Lexend"/>
              <a:sym typeface="Lexen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7"/>
          <p:cNvSpPr txBox="1"/>
          <p:nvPr/>
        </p:nvSpPr>
        <p:spPr>
          <a:xfrm>
            <a:off x="1388550" y="335950"/>
            <a:ext cx="6366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2800">
                <a:solidFill>
                  <a:schemeClr val="dk1"/>
                </a:solidFill>
                <a:latin typeface="Montserrat"/>
                <a:ea typeface="Montserrat"/>
                <a:cs typeface="Montserrat"/>
                <a:sym typeface="Montserrat"/>
              </a:rPr>
              <a:t> </a:t>
            </a:r>
            <a:r>
              <a:rPr b="1" lang="en" sz="3000">
                <a:solidFill>
                  <a:srgbClr val="003BA3"/>
                </a:solidFill>
                <a:latin typeface="Lexend"/>
                <a:ea typeface="Lexend"/>
                <a:cs typeface="Lexend"/>
                <a:sym typeface="Lexend"/>
              </a:rPr>
              <a:t>Data Preprocessing Functions</a:t>
            </a:r>
            <a:endParaRPr b="1" sz="2800">
              <a:solidFill>
                <a:schemeClr val="dk1"/>
              </a:solidFill>
              <a:latin typeface="Montserrat"/>
              <a:ea typeface="Montserrat"/>
              <a:cs typeface="Montserrat"/>
              <a:sym typeface="Montserrat"/>
            </a:endParaRPr>
          </a:p>
        </p:txBody>
      </p:sp>
      <p:pic>
        <p:nvPicPr>
          <p:cNvPr id="237" name="Google Shape;237;p37"/>
          <p:cNvPicPr preferRelativeResize="0"/>
          <p:nvPr/>
        </p:nvPicPr>
        <p:blipFill>
          <a:blip r:embed="rId3">
            <a:alphaModFix/>
          </a:blip>
          <a:stretch>
            <a:fillRect/>
          </a:stretch>
        </p:blipFill>
        <p:spPr>
          <a:xfrm>
            <a:off x="13325" y="1226300"/>
            <a:ext cx="9117350" cy="3327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8"/>
          <p:cNvSpPr txBox="1"/>
          <p:nvPr/>
        </p:nvSpPr>
        <p:spPr>
          <a:xfrm>
            <a:off x="689400" y="421000"/>
            <a:ext cx="77652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latin typeface="Montserrat"/>
                <a:ea typeface="Montserrat"/>
                <a:cs typeface="Montserrat"/>
                <a:sym typeface="Montserrat"/>
              </a:rPr>
              <a:t> </a:t>
            </a:r>
            <a:r>
              <a:rPr b="1" lang="en" sz="3000">
                <a:solidFill>
                  <a:srgbClr val="003BA3"/>
                </a:solidFill>
                <a:latin typeface="Lexend"/>
                <a:ea typeface="Lexend"/>
                <a:cs typeface="Lexend"/>
                <a:sym typeface="Lexend"/>
              </a:rPr>
              <a:t>Sentimental Analysis Functions</a:t>
            </a:r>
            <a:endParaRPr b="1" sz="3000">
              <a:solidFill>
                <a:srgbClr val="003BA3"/>
              </a:solidFill>
              <a:latin typeface="Lexend"/>
              <a:ea typeface="Lexend"/>
              <a:cs typeface="Lexend"/>
              <a:sym typeface="Lexend"/>
            </a:endParaRPr>
          </a:p>
          <a:p>
            <a:pPr indent="0" lvl="0" marL="0" rtl="0" algn="ctr">
              <a:spcBef>
                <a:spcPts val="0"/>
              </a:spcBef>
              <a:spcAft>
                <a:spcPts val="0"/>
              </a:spcAft>
              <a:buNone/>
            </a:pPr>
            <a:r>
              <a:rPr b="1" lang="en" sz="3000">
                <a:solidFill>
                  <a:srgbClr val="003BA3"/>
                </a:solidFill>
                <a:latin typeface="Lexend"/>
                <a:ea typeface="Lexend"/>
                <a:cs typeface="Lexend"/>
                <a:sym typeface="Lexend"/>
              </a:rPr>
              <a:t> </a:t>
            </a:r>
            <a:endParaRPr/>
          </a:p>
        </p:txBody>
      </p:sp>
      <p:pic>
        <p:nvPicPr>
          <p:cNvPr id="243" name="Google Shape;243;p38"/>
          <p:cNvPicPr preferRelativeResize="0"/>
          <p:nvPr/>
        </p:nvPicPr>
        <p:blipFill>
          <a:blip r:embed="rId3">
            <a:alphaModFix/>
          </a:blip>
          <a:stretch>
            <a:fillRect/>
          </a:stretch>
        </p:blipFill>
        <p:spPr>
          <a:xfrm>
            <a:off x="23875" y="1642450"/>
            <a:ext cx="9096250" cy="2407975"/>
          </a:xfrm>
          <a:prstGeom prst="rect">
            <a:avLst/>
          </a:prstGeom>
          <a:noFill/>
          <a:ln>
            <a:noFill/>
          </a:ln>
        </p:spPr>
      </p:pic>
      <p:sp>
        <p:nvSpPr>
          <p:cNvPr id="244" name="Google Shape;244;p38"/>
          <p:cNvSpPr txBox="1"/>
          <p:nvPr>
            <p:ph idx="4" type="subTitle"/>
          </p:nvPr>
        </p:nvSpPr>
        <p:spPr>
          <a:xfrm>
            <a:off x="3441150" y="2765850"/>
            <a:ext cx="22617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245" name="Google Shape;245;p38"/>
          <p:cNvSpPr txBox="1"/>
          <p:nvPr>
            <p:ph idx="6" type="subTitle"/>
          </p:nvPr>
        </p:nvSpPr>
        <p:spPr>
          <a:xfrm>
            <a:off x="6094200" y="2765850"/>
            <a:ext cx="22617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9"/>
          <p:cNvSpPr txBox="1"/>
          <p:nvPr>
            <p:ph type="title"/>
          </p:nvPr>
        </p:nvSpPr>
        <p:spPr>
          <a:xfrm>
            <a:off x="455850" y="440650"/>
            <a:ext cx="8232300" cy="9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rgbClr val="003BA3"/>
                </a:solidFill>
                <a:latin typeface="Lexend"/>
                <a:ea typeface="Lexend"/>
                <a:cs typeface="Lexend"/>
                <a:sym typeface="Lexend"/>
              </a:rPr>
              <a:t>Why Sentiment Analysis is not enough? </a:t>
            </a:r>
            <a:endParaRPr/>
          </a:p>
        </p:txBody>
      </p:sp>
      <p:sp>
        <p:nvSpPr>
          <p:cNvPr id="251" name="Google Shape;251;p39"/>
          <p:cNvSpPr txBox="1"/>
          <p:nvPr>
            <p:ph idx="4294967295" type="body"/>
          </p:nvPr>
        </p:nvSpPr>
        <p:spPr>
          <a:xfrm>
            <a:off x="1374600" y="1526550"/>
            <a:ext cx="6394800" cy="3827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Lexend"/>
              <a:buChar char="●"/>
            </a:pPr>
            <a:r>
              <a:rPr lang="en" sz="1800">
                <a:solidFill>
                  <a:schemeClr val="dk1"/>
                </a:solidFill>
                <a:latin typeface="Lexend"/>
                <a:ea typeface="Lexend"/>
                <a:cs typeface="Lexend"/>
                <a:sym typeface="Lexend"/>
              </a:rPr>
              <a:t>Sentimental Analysis is not enough for analyzing  News articles or speeches as there are also </a:t>
            </a:r>
            <a:r>
              <a:rPr lang="en" sz="1800">
                <a:solidFill>
                  <a:schemeClr val="dk1"/>
                </a:solidFill>
                <a:latin typeface="Lexend"/>
                <a:ea typeface="Lexend"/>
                <a:cs typeface="Lexend"/>
                <a:sym typeface="Lexend"/>
              </a:rPr>
              <a:t>various</a:t>
            </a:r>
            <a:r>
              <a:rPr lang="en" sz="1800">
                <a:solidFill>
                  <a:schemeClr val="dk1"/>
                </a:solidFill>
                <a:latin typeface="Lexend"/>
                <a:ea typeface="Lexend"/>
                <a:cs typeface="Lexend"/>
                <a:sym typeface="Lexend"/>
              </a:rPr>
              <a:t> emotions involved in them and sentiment analysis just gives the polarity of the text</a:t>
            </a:r>
            <a:endParaRPr sz="1800">
              <a:solidFill>
                <a:schemeClr val="dk1"/>
              </a:solidFill>
              <a:latin typeface="Lexend"/>
              <a:ea typeface="Lexend"/>
              <a:cs typeface="Lexend"/>
              <a:sym typeface="Lexend"/>
            </a:endParaRPr>
          </a:p>
          <a:p>
            <a:pPr indent="0" lvl="0" marL="457200" rtl="0" algn="l">
              <a:spcBef>
                <a:spcPts val="0"/>
              </a:spcBef>
              <a:spcAft>
                <a:spcPts val="0"/>
              </a:spcAft>
              <a:buNone/>
            </a:pPr>
            <a:r>
              <a:t/>
            </a:r>
            <a:endParaRPr sz="1800">
              <a:solidFill>
                <a:schemeClr val="dk1"/>
              </a:solidFill>
              <a:latin typeface="Lexend"/>
              <a:ea typeface="Lexend"/>
              <a:cs typeface="Lexend"/>
              <a:sym typeface="Lexend"/>
            </a:endParaRPr>
          </a:p>
          <a:p>
            <a:pPr indent="0" lvl="0" marL="457200" rtl="0" algn="l">
              <a:spcBef>
                <a:spcPts val="0"/>
              </a:spcBef>
              <a:spcAft>
                <a:spcPts val="0"/>
              </a:spcAft>
              <a:buNone/>
            </a:pPr>
            <a:r>
              <a:t/>
            </a:r>
            <a:endParaRPr sz="1800">
              <a:solidFill>
                <a:schemeClr val="dk1"/>
              </a:solidFill>
              <a:latin typeface="Lexend"/>
              <a:ea typeface="Lexend"/>
              <a:cs typeface="Lexend"/>
              <a:sym typeface="Lexend"/>
            </a:endParaRPr>
          </a:p>
          <a:p>
            <a:pPr indent="-342900" lvl="0" marL="457200" rtl="0" algn="l">
              <a:spcBef>
                <a:spcPts val="0"/>
              </a:spcBef>
              <a:spcAft>
                <a:spcPts val="0"/>
              </a:spcAft>
              <a:buClr>
                <a:schemeClr val="dk1"/>
              </a:buClr>
              <a:buSzPts val="1800"/>
              <a:buFont typeface="Lexend"/>
              <a:buChar char="●"/>
            </a:pPr>
            <a:r>
              <a:rPr lang="en" sz="1800">
                <a:solidFill>
                  <a:schemeClr val="dk1"/>
                </a:solidFill>
                <a:latin typeface="Lexend"/>
                <a:ea typeface="Lexend"/>
                <a:cs typeface="Lexend"/>
                <a:sym typeface="Lexend"/>
              </a:rPr>
              <a:t>To include various emotions in a news article we have included emotional analysis in our work</a:t>
            </a:r>
            <a:endParaRPr sz="1800">
              <a:solidFill>
                <a:schemeClr val="dk1"/>
              </a:solidFill>
              <a:latin typeface="Lexend"/>
              <a:ea typeface="Lexend"/>
              <a:cs typeface="Lexend"/>
              <a:sym typeface="Lexen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0"/>
          <p:cNvSpPr txBox="1"/>
          <p:nvPr>
            <p:ph type="title"/>
          </p:nvPr>
        </p:nvSpPr>
        <p:spPr>
          <a:xfrm>
            <a:off x="1094025" y="1057425"/>
            <a:ext cx="4856100" cy="109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003BA3"/>
                </a:solidFill>
                <a:latin typeface="Lexend"/>
                <a:ea typeface="Lexend"/>
                <a:cs typeface="Lexend"/>
                <a:sym typeface="Lexend"/>
              </a:rPr>
              <a:t>Emotional Analysis</a:t>
            </a:r>
            <a:endParaRPr sz="3000">
              <a:solidFill>
                <a:srgbClr val="003BA3"/>
              </a:solidFill>
              <a:latin typeface="Lexend"/>
              <a:ea typeface="Lexend"/>
              <a:cs typeface="Lexend"/>
              <a:sym typeface="Lexend"/>
            </a:endParaRPr>
          </a:p>
          <a:p>
            <a:pPr indent="0" lvl="0" marL="0" rtl="0" algn="l">
              <a:spcBef>
                <a:spcPts val="0"/>
              </a:spcBef>
              <a:spcAft>
                <a:spcPts val="0"/>
              </a:spcAft>
              <a:buNone/>
            </a:pPr>
            <a:r>
              <a:t/>
            </a:r>
            <a:endParaRPr sz="3000">
              <a:solidFill>
                <a:srgbClr val="003BA3"/>
              </a:solidFill>
              <a:latin typeface="Lexend"/>
              <a:ea typeface="Lexend"/>
              <a:cs typeface="Lexend"/>
              <a:sym typeface="Lexend"/>
            </a:endParaRPr>
          </a:p>
          <a:p>
            <a:pPr indent="0" lvl="0" marL="0" rtl="0" algn="l">
              <a:spcBef>
                <a:spcPts val="0"/>
              </a:spcBef>
              <a:spcAft>
                <a:spcPts val="0"/>
              </a:spcAft>
              <a:buNone/>
            </a:pPr>
            <a:r>
              <a:rPr lang="en" sz="3000">
                <a:solidFill>
                  <a:srgbClr val="003BA3"/>
                </a:solidFill>
                <a:latin typeface="Lexend"/>
                <a:ea typeface="Lexend"/>
                <a:cs typeface="Lexend"/>
                <a:sym typeface="Lexend"/>
              </a:rPr>
              <a:t> </a:t>
            </a:r>
            <a:endParaRPr/>
          </a:p>
        </p:txBody>
      </p:sp>
      <p:sp>
        <p:nvSpPr>
          <p:cNvPr id="257" name="Google Shape;257;p40"/>
          <p:cNvSpPr txBox="1"/>
          <p:nvPr>
            <p:ph idx="1" type="body"/>
          </p:nvPr>
        </p:nvSpPr>
        <p:spPr>
          <a:xfrm>
            <a:off x="410150" y="1534475"/>
            <a:ext cx="5986800" cy="3138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Lexend"/>
              <a:buChar char="●"/>
            </a:pPr>
            <a:r>
              <a:rPr lang="en" sz="1800">
                <a:latin typeface="Lexend"/>
                <a:ea typeface="Lexend"/>
                <a:cs typeface="Lexend"/>
                <a:sym typeface="Lexend"/>
              </a:rPr>
              <a:t>Emotional analysis can identify and categorize various emotions such as joy, anger, fear, sadness, surprise, and disgust</a:t>
            </a:r>
            <a:endParaRPr sz="1800">
              <a:latin typeface="Lexend"/>
              <a:ea typeface="Lexend"/>
              <a:cs typeface="Lexend"/>
              <a:sym typeface="Lexend"/>
            </a:endParaRPr>
          </a:p>
          <a:p>
            <a:pPr indent="0" lvl="0" marL="457200" rtl="0" algn="l">
              <a:spcBef>
                <a:spcPts val="0"/>
              </a:spcBef>
              <a:spcAft>
                <a:spcPts val="0"/>
              </a:spcAft>
              <a:buNone/>
            </a:pPr>
            <a:r>
              <a:t/>
            </a:r>
            <a:endParaRPr sz="1800">
              <a:latin typeface="Lexend"/>
              <a:ea typeface="Lexend"/>
              <a:cs typeface="Lexend"/>
              <a:sym typeface="Lexend"/>
            </a:endParaRPr>
          </a:p>
          <a:p>
            <a:pPr indent="0" lvl="0" marL="457200" rtl="0" algn="l">
              <a:spcBef>
                <a:spcPts val="0"/>
              </a:spcBef>
              <a:spcAft>
                <a:spcPts val="0"/>
              </a:spcAft>
              <a:buNone/>
            </a:pPr>
            <a:r>
              <a:t/>
            </a:r>
            <a:endParaRPr sz="1800">
              <a:latin typeface="Lexend"/>
              <a:ea typeface="Lexend"/>
              <a:cs typeface="Lexend"/>
              <a:sym typeface="Lexend"/>
            </a:endParaRPr>
          </a:p>
          <a:p>
            <a:pPr indent="-342900" lvl="0" marL="457200" rtl="0" algn="l">
              <a:spcBef>
                <a:spcPts val="0"/>
              </a:spcBef>
              <a:spcAft>
                <a:spcPts val="0"/>
              </a:spcAft>
              <a:buSzPts val="1800"/>
              <a:buFont typeface="Lexend"/>
              <a:buChar char="●"/>
            </a:pPr>
            <a:r>
              <a:rPr lang="en" sz="1800">
                <a:latin typeface="Lexend"/>
                <a:ea typeface="Lexend"/>
                <a:cs typeface="Lexend"/>
                <a:sym typeface="Lexend"/>
              </a:rPr>
              <a:t>Emotional analysis database used:</a:t>
            </a:r>
            <a:endParaRPr sz="1800">
              <a:latin typeface="Lexend"/>
              <a:ea typeface="Lexend"/>
              <a:cs typeface="Lexend"/>
              <a:sym typeface="Lexend"/>
            </a:endParaRPr>
          </a:p>
          <a:p>
            <a:pPr indent="0" lvl="0" marL="457200" rtl="0" algn="l">
              <a:spcBef>
                <a:spcPts val="0"/>
              </a:spcBef>
              <a:spcAft>
                <a:spcPts val="0"/>
              </a:spcAft>
              <a:buNone/>
            </a:pPr>
            <a:r>
              <a:t/>
            </a:r>
            <a:endParaRPr sz="1800">
              <a:latin typeface="Lexend"/>
              <a:ea typeface="Lexend"/>
              <a:cs typeface="Lexend"/>
              <a:sym typeface="Lexend"/>
            </a:endParaRPr>
          </a:p>
          <a:p>
            <a:pPr indent="0" lvl="0" marL="457200" rtl="0" algn="l">
              <a:spcBef>
                <a:spcPts val="0"/>
              </a:spcBef>
              <a:spcAft>
                <a:spcPts val="0"/>
              </a:spcAft>
              <a:buNone/>
            </a:pPr>
            <a:r>
              <a:rPr lang="en" sz="1800" u="sng">
                <a:solidFill>
                  <a:schemeClr val="hlink"/>
                </a:solidFill>
                <a:latin typeface="Lexend"/>
                <a:ea typeface="Lexend"/>
                <a:cs typeface="Lexend"/>
                <a:sym typeface="Lexend"/>
                <a:hlinkClick r:id="rId3"/>
              </a:rPr>
              <a:t>https://www.kaggle.com/datasets/wjburns/nrc-emotion-lexicon</a:t>
            </a:r>
            <a:endParaRPr sz="1800">
              <a:latin typeface="Lexend"/>
              <a:ea typeface="Lexend"/>
              <a:cs typeface="Lexend"/>
              <a:sym typeface="Lexend"/>
            </a:endParaRPr>
          </a:p>
          <a:p>
            <a:pPr indent="0" lvl="0" marL="457200" rtl="0" algn="l">
              <a:spcBef>
                <a:spcPts val="0"/>
              </a:spcBef>
              <a:spcAft>
                <a:spcPts val="0"/>
              </a:spcAft>
              <a:buNone/>
            </a:pPr>
            <a:r>
              <a:t/>
            </a:r>
            <a:endParaRPr sz="1800"/>
          </a:p>
          <a:p>
            <a:pPr indent="0" lvl="0" marL="457200" rtl="0" algn="l">
              <a:spcBef>
                <a:spcPts val="0"/>
              </a:spcBef>
              <a:spcAft>
                <a:spcPts val="0"/>
              </a:spcAft>
              <a:buNone/>
            </a:pPr>
            <a:r>
              <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41"/>
          <p:cNvPicPr preferRelativeResize="0"/>
          <p:nvPr/>
        </p:nvPicPr>
        <p:blipFill>
          <a:blip r:embed="rId3">
            <a:alphaModFix/>
          </a:blip>
          <a:stretch>
            <a:fillRect/>
          </a:stretch>
        </p:blipFill>
        <p:spPr>
          <a:xfrm>
            <a:off x="1094588" y="892200"/>
            <a:ext cx="6954824" cy="4479625"/>
          </a:xfrm>
          <a:prstGeom prst="rect">
            <a:avLst/>
          </a:prstGeom>
          <a:noFill/>
          <a:ln>
            <a:noFill/>
          </a:ln>
        </p:spPr>
      </p:pic>
      <p:sp>
        <p:nvSpPr>
          <p:cNvPr id="263" name="Google Shape;263;p41"/>
          <p:cNvSpPr txBox="1"/>
          <p:nvPr/>
        </p:nvSpPr>
        <p:spPr>
          <a:xfrm>
            <a:off x="97950" y="0"/>
            <a:ext cx="89481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rgbClr val="003BA3"/>
                </a:solidFill>
                <a:latin typeface="Lexend"/>
                <a:ea typeface="Lexend"/>
                <a:cs typeface="Lexend"/>
                <a:sym typeface="Lexend"/>
              </a:rPr>
              <a:t>Emotional Analysis of Speech By Steve Jobs</a:t>
            </a:r>
            <a:endParaRPr b="1" sz="3000">
              <a:solidFill>
                <a:srgbClr val="003BA3"/>
              </a:solidFill>
              <a:latin typeface="Lexend"/>
              <a:ea typeface="Lexend"/>
              <a:cs typeface="Lexend"/>
              <a:sym typeface="Lexend"/>
            </a:endParaRPr>
          </a:p>
          <a:p>
            <a:pPr indent="0" lvl="0" marL="0" rtl="0" algn="ctr">
              <a:spcBef>
                <a:spcPts val="0"/>
              </a:spcBef>
              <a:spcAft>
                <a:spcPts val="0"/>
              </a:spcAft>
              <a:buNone/>
            </a:pPr>
            <a:r>
              <a:rPr b="1" lang="en" sz="3000">
                <a:solidFill>
                  <a:srgbClr val="003BA3"/>
                </a:solidFill>
                <a:latin typeface="Lexend"/>
                <a:ea typeface="Lexend"/>
                <a:cs typeface="Lexend"/>
                <a:sym typeface="Lexend"/>
              </a:rPr>
              <a:t>    </a:t>
            </a:r>
            <a:r>
              <a:rPr b="1" lang="en" sz="3000">
                <a:solidFill>
                  <a:srgbClr val="003BA3"/>
                </a:solidFill>
                <a:latin typeface="Lexend"/>
                <a:ea typeface="Lexend"/>
                <a:cs typeface="Lexend"/>
                <a:sym typeface="Lexend"/>
              </a:rPr>
              <a:t>Stanford University </a:t>
            </a:r>
            <a:endParaRPr b="1" sz="2800">
              <a:solidFill>
                <a:schemeClr val="dk1"/>
              </a:solidFill>
              <a:highlight>
                <a:srgbClr val="FFFFFF"/>
              </a:highlight>
            </a:endParaRPr>
          </a:p>
          <a:p>
            <a:pPr indent="0" lvl="0" marL="0" rtl="0" algn="ctr">
              <a:spcBef>
                <a:spcPts val="0"/>
              </a:spcBef>
              <a:spcAft>
                <a:spcPts val="0"/>
              </a:spcAft>
              <a:buNone/>
            </a:pPr>
            <a:r>
              <a:t/>
            </a:r>
            <a:endParaRPr b="1" sz="2800">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2"/>
          <p:cNvSpPr txBox="1"/>
          <p:nvPr>
            <p:ph type="title"/>
          </p:nvPr>
        </p:nvSpPr>
        <p:spPr>
          <a:xfrm>
            <a:off x="625350" y="171250"/>
            <a:ext cx="7893300" cy="72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latin typeface="Lexend"/>
                <a:ea typeface="Lexend"/>
                <a:cs typeface="Lexend"/>
                <a:sym typeface="Lexend"/>
              </a:rPr>
              <a:t>What is Name Entity Recognition(NER)</a:t>
            </a:r>
            <a:endParaRPr sz="3000">
              <a:latin typeface="Lexend"/>
              <a:ea typeface="Lexend"/>
              <a:cs typeface="Lexend"/>
              <a:sym typeface="Lexend"/>
            </a:endParaRPr>
          </a:p>
          <a:p>
            <a:pPr indent="0" lvl="0" marL="0" rtl="0" algn="r">
              <a:spcBef>
                <a:spcPts val="0"/>
              </a:spcBef>
              <a:spcAft>
                <a:spcPts val="0"/>
              </a:spcAft>
              <a:buNone/>
            </a:pPr>
            <a:r>
              <a:t/>
            </a:r>
            <a:endParaRPr/>
          </a:p>
        </p:txBody>
      </p:sp>
      <p:sp>
        <p:nvSpPr>
          <p:cNvPr id="269" name="Google Shape;269;p42"/>
          <p:cNvSpPr txBox="1"/>
          <p:nvPr>
            <p:ph idx="1" type="subTitle"/>
          </p:nvPr>
        </p:nvSpPr>
        <p:spPr>
          <a:xfrm>
            <a:off x="2518075" y="894250"/>
            <a:ext cx="6331200" cy="4047300"/>
          </a:xfrm>
          <a:prstGeom prst="rect">
            <a:avLst/>
          </a:prstGeom>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SzPts val="2100"/>
              <a:buFont typeface="Lexend"/>
              <a:buChar char="●"/>
            </a:pPr>
            <a:r>
              <a:rPr lang="en" sz="1800">
                <a:latin typeface="Lexend"/>
                <a:ea typeface="Lexend"/>
                <a:cs typeface="Lexend"/>
                <a:sym typeface="Lexend"/>
              </a:rPr>
              <a:t>Entity analysis, also known as named entity recognition (NER), is a natural language processing (NLP) technique used to identify and extract named entities (i.e., specific objects, people, places, </a:t>
            </a:r>
            <a:r>
              <a:rPr lang="en" sz="1800">
                <a:latin typeface="Lexend"/>
                <a:ea typeface="Lexend"/>
                <a:cs typeface="Lexend"/>
                <a:sym typeface="Lexend"/>
              </a:rPr>
              <a:t>organizations</a:t>
            </a:r>
            <a:r>
              <a:rPr lang="en" sz="1800">
                <a:latin typeface="Lexend"/>
                <a:ea typeface="Lexend"/>
                <a:cs typeface="Lexend"/>
                <a:sym typeface="Lexend"/>
              </a:rPr>
              <a:t>, and more) from unstructured text data.[3]</a:t>
            </a:r>
            <a:endParaRPr sz="1800">
              <a:latin typeface="Lexend"/>
              <a:ea typeface="Lexend"/>
              <a:cs typeface="Lexend"/>
              <a:sym typeface="Lexend"/>
            </a:endParaRPr>
          </a:p>
          <a:p>
            <a:pPr indent="0" lvl="0" marL="0" rtl="0" algn="l">
              <a:lnSpc>
                <a:spcPct val="115000"/>
              </a:lnSpc>
              <a:spcBef>
                <a:spcPts val="0"/>
              </a:spcBef>
              <a:spcAft>
                <a:spcPts val="0"/>
              </a:spcAft>
              <a:buNone/>
            </a:pPr>
            <a:r>
              <a:t/>
            </a:r>
            <a:endParaRPr sz="1800">
              <a:latin typeface="Lexend"/>
              <a:ea typeface="Lexend"/>
              <a:cs typeface="Lexend"/>
              <a:sym typeface="Lexend"/>
            </a:endParaRPr>
          </a:p>
          <a:p>
            <a:pPr indent="0" lvl="0" marL="0" rtl="0" algn="l">
              <a:lnSpc>
                <a:spcPct val="115000"/>
              </a:lnSpc>
              <a:spcBef>
                <a:spcPts val="0"/>
              </a:spcBef>
              <a:spcAft>
                <a:spcPts val="0"/>
              </a:spcAft>
              <a:buNone/>
            </a:pPr>
            <a:r>
              <a:t/>
            </a:r>
            <a:endParaRPr sz="1800">
              <a:latin typeface="Lexend"/>
              <a:ea typeface="Lexend"/>
              <a:cs typeface="Lexend"/>
              <a:sym typeface="Lexend"/>
            </a:endParaRPr>
          </a:p>
          <a:p>
            <a:pPr indent="-342900" lvl="0" marL="457200" rtl="0" algn="l">
              <a:lnSpc>
                <a:spcPct val="115000"/>
              </a:lnSpc>
              <a:spcBef>
                <a:spcPts val="0"/>
              </a:spcBef>
              <a:spcAft>
                <a:spcPts val="0"/>
              </a:spcAft>
              <a:buSzPts val="1800"/>
              <a:buFont typeface="Lexend"/>
              <a:buChar char="●"/>
            </a:pPr>
            <a:r>
              <a:rPr lang="en" sz="1800">
                <a:latin typeface="Lexend"/>
                <a:ea typeface="Lexend"/>
                <a:cs typeface="Lexend"/>
                <a:sym typeface="Lexend"/>
              </a:rPr>
              <a:t>The process involves analyzing a given text and identifying the relevant entities, categorizing them into predefined types, such as person, organization, location, product, date, and so on.</a:t>
            </a:r>
            <a:endParaRPr sz="1800">
              <a:latin typeface="Lexend"/>
              <a:ea typeface="Lexend"/>
              <a:cs typeface="Lexend"/>
              <a:sym typeface="Lexend"/>
            </a:endParaRPr>
          </a:p>
          <a:p>
            <a:pPr indent="0" lvl="0" marL="0" rtl="0" algn="l">
              <a:lnSpc>
                <a:spcPct val="115000"/>
              </a:lnSpc>
              <a:spcBef>
                <a:spcPts val="0"/>
              </a:spcBef>
              <a:spcAft>
                <a:spcPts val="0"/>
              </a:spcAft>
              <a:buNone/>
            </a:pPr>
            <a:r>
              <a:t/>
            </a:r>
            <a:endParaRPr sz="1600">
              <a:latin typeface="Montserrat Medium"/>
              <a:ea typeface="Montserrat Medium"/>
              <a:cs typeface="Montserrat Medium"/>
              <a:sym typeface="Montserrat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3"/>
          <p:cNvSpPr txBox="1"/>
          <p:nvPr>
            <p:ph type="title"/>
          </p:nvPr>
        </p:nvSpPr>
        <p:spPr>
          <a:xfrm>
            <a:off x="2118700" y="1114900"/>
            <a:ext cx="6609000" cy="40863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3000">
                <a:latin typeface="Lexend"/>
                <a:ea typeface="Lexend"/>
                <a:cs typeface="Lexend"/>
                <a:sym typeface="Lexend"/>
              </a:rPr>
              <a:t>Why  we need to include NER along with Sentiment Analysis and Emotional Analysis?</a:t>
            </a:r>
            <a:endParaRPr sz="3000">
              <a:latin typeface="Lexend"/>
              <a:ea typeface="Lexend"/>
              <a:cs typeface="Lexend"/>
              <a:sym typeface="Lexen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4"/>
          <p:cNvSpPr txBox="1"/>
          <p:nvPr>
            <p:ph type="title"/>
          </p:nvPr>
        </p:nvSpPr>
        <p:spPr>
          <a:xfrm>
            <a:off x="27150" y="335250"/>
            <a:ext cx="9089700" cy="6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Lexend"/>
                <a:ea typeface="Lexend"/>
                <a:cs typeface="Lexend"/>
                <a:sym typeface="Lexend"/>
              </a:rPr>
              <a:t>How have we used Name Entity Recognition</a:t>
            </a:r>
            <a:endParaRPr sz="3000">
              <a:latin typeface="Lexend"/>
              <a:ea typeface="Lexend"/>
              <a:cs typeface="Lexend"/>
              <a:sym typeface="Lexend"/>
            </a:endParaRPr>
          </a:p>
        </p:txBody>
      </p:sp>
      <p:sp>
        <p:nvSpPr>
          <p:cNvPr id="280" name="Google Shape;280;p44"/>
          <p:cNvSpPr txBox="1"/>
          <p:nvPr/>
        </p:nvSpPr>
        <p:spPr>
          <a:xfrm>
            <a:off x="556800" y="1357075"/>
            <a:ext cx="8030400" cy="3298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Lexend"/>
              <a:buChar char="●"/>
            </a:pPr>
            <a:r>
              <a:rPr b="1" lang="en" sz="1800">
                <a:latin typeface="Lexend"/>
                <a:ea typeface="Lexend"/>
                <a:cs typeface="Lexend"/>
                <a:sym typeface="Lexend"/>
              </a:rPr>
              <a:t>Step 1:</a:t>
            </a:r>
            <a:r>
              <a:rPr lang="en" sz="1800">
                <a:latin typeface="Lexend"/>
                <a:ea typeface="Lexend"/>
                <a:cs typeface="Lexend"/>
                <a:sym typeface="Lexend"/>
              </a:rPr>
              <a:t> We looked for  names of person or organizations  in the text and then looked for the major recurring entities.</a:t>
            </a:r>
            <a:endParaRPr sz="1800">
              <a:latin typeface="Lexend"/>
              <a:ea typeface="Lexend"/>
              <a:cs typeface="Lexend"/>
              <a:sym typeface="Lexend"/>
            </a:endParaRPr>
          </a:p>
          <a:p>
            <a:pPr indent="0" lvl="0" marL="457200" rtl="0" algn="l">
              <a:spcBef>
                <a:spcPts val="0"/>
              </a:spcBef>
              <a:spcAft>
                <a:spcPts val="0"/>
              </a:spcAft>
              <a:buNone/>
            </a:pPr>
            <a:r>
              <a:t/>
            </a:r>
            <a:endParaRPr sz="1800">
              <a:latin typeface="Lexend"/>
              <a:ea typeface="Lexend"/>
              <a:cs typeface="Lexend"/>
              <a:sym typeface="Lexend"/>
            </a:endParaRPr>
          </a:p>
          <a:p>
            <a:pPr indent="-342900" lvl="0" marL="457200" rtl="0" algn="l">
              <a:spcBef>
                <a:spcPts val="0"/>
              </a:spcBef>
              <a:spcAft>
                <a:spcPts val="0"/>
              </a:spcAft>
              <a:buSzPts val="1800"/>
              <a:buFont typeface="Lexend"/>
              <a:buChar char="●"/>
            </a:pPr>
            <a:r>
              <a:rPr b="1" lang="en" sz="1800">
                <a:latin typeface="Lexend"/>
                <a:ea typeface="Lexend"/>
                <a:cs typeface="Lexend"/>
                <a:sym typeface="Lexend"/>
              </a:rPr>
              <a:t>Step 2:</a:t>
            </a:r>
            <a:r>
              <a:rPr lang="en" sz="1800">
                <a:latin typeface="Lexend"/>
                <a:ea typeface="Lexend"/>
                <a:cs typeface="Lexend"/>
                <a:sym typeface="Lexend"/>
              </a:rPr>
              <a:t>  We group together the sentences ,sections and parts that have the entities in it and then create a new string </a:t>
            </a:r>
            <a:endParaRPr sz="1800">
              <a:latin typeface="Lexend"/>
              <a:ea typeface="Lexend"/>
              <a:cs typeface="Lexend"/>
              <a:sym typeface="Lexend"/>
            </a:endParaRPr>
          </a:p>
          <a:p>
            <a:pPr indent="0" lvl="0" marL="457200" rtl="0" algn="l">
              <a:spcBef>
                <a:spcPts val="0"/>
              </a:spcBef>
              <a:spcAft>
                <a:spcPts val="0"/>
              </a:spcAft>
              <a:buNone/>
            </a:pPr>
            <a:r>
              <a:rPr lang="en" sz="1800">
                <a:latin typeface="Lexend"/>
                <a:ea typeface="Lexend"/>
                <a:cs typeface="Lexend"/>
                <a:sym typeface="Lexend"/>
              </a:rPr>
              <a:t> </a:t>
            </a:r>
            <a:endParaRPr sz="1800">
              <a:latin typeface="Lexend"/>
              <a:ea typeface="Lexend"/>
              <a:cs typeface="Lexend"/>
              <a:sym typeface="Lexend"/>
            </a:endParaRPr>
          </a:p>
          <a:p>
            <a:pPr indent="-342900" lvl="0" marL="457200" rtl="0" algn="l">
              <a:spcBef>
                <a:spcPts val="0"/>
              </a:spcBef>
              <a:spcAft>
                <a:spcPts val="0"/>
              </a:spcAft>
              <a:buSzPts val="1800"/>
              <a:buFont typeface="Lexend"/>
              <a:buChar char="●"/>
            </a:pPr>
            <a:r>
              <a:rPr b="1" lang="en" sz="1800">
                <a:latin typeface="Lexend"/>
                <a:ea typeface="Lexend"/>
                <a:cs typeface="Lexend"/>
                <a:sym typeface="Lexend"/>
              </a:rPr>
              <a:t>Step 3:</a:t>
            </a:r>
            <a:r>
              <a:rPr lang="en" sz="1800">
                <a:latin typeface="Lexend"/>
                <a:ea typeface="Lexend"/>
                <a:cs typeface="Lexend"/>
                <a:sym typeface="Lexend"/>
              </a:rPr>
              <a:t> We then use this string to perform emotional and sentimental analysis in this way we are able to get the emotional stats for each entity separately.</a:t>
            </a:r>
            <a:endParaRPr sz="1800">
              <a:latin typeface="Lexend"/>
              <a:ea typeface="Lexend"/>
              <a:cs typeface="Lexend"/>
              <a:sym typeface="Lexen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5"/>
          <p:cNvSpPr txBox="1"/>
          <p:nvPr>
            <p:ph type="title"/>
          </p:nvPr>
        </p:nvSpPr>
        <p:spPr>
          <a:xfrm>
            <a:off x="717900" y="402325"/>
            <a:ext cx="7708200" cy="6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Lexend"/>
                <a:ea typeface="Lexend"/>
                <a:cs typeface="Lexend"/>
                <a:sym typeface="Lexend"/>
              </a:rPr>
              <a:t>Corresponding</a:t>
            </a:r>
            <a:r>
              <a:rPr lang="en" sz="3000">
                <a:latin typeface="Lexend"/>
                <a:ea typeface="Lexend"/>
                <a:cs typeface="Lexend"/>
                <a:sym typeface="Lexend"/>
              </a:rPr>
              <a:t> Code Snippet</a:t>
            </a:r>
            <a:endParaRPr sz="3000">
              <a:latin typeface="Lexend"/>
              <a:ea typeface="Lexend"/>
              <a:cs typeface="Lexend"/>
              <a:sym typeface="Lexend"/>
            </a:endParaRPr>
          </a:p>
        </p:txBody>
      </p:sp>
      <p:pic>
        <p:nvPicPr>
          <p:cNvPr id="286" name="Google Shape;286;p45"/>
          <p:cNvPicPr preferRelativeResize="0"/>
          <p:nvPr/>
        </p:nvPicPr>
        <p:blipFill>
          <a:blip r:embed="rId3">
            <a:alphaModFix/>
          </a:blip>
          <a:stretch>
            <a:fillRect/>
          </a:stretch>
        </p:blipFill>
        <p:spPr>
          <a:xfrm>
            <a:off x="717888" y="1050025"/>
            <a:ext cx="7312672" cy="3788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6"/>
          <p:cNvSpPr txBox="1"/>
          <p:nvPr>
            <p:ph type="title"/>
          </p:nvPr>
        </p:nvSpPr>
        <p:spPr>
          <a:xfrm>
            <a:off x="636625" y="1170000"/>
            <a:ext cx="5533200" cy="28035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3000">
                <a:latin typeface="Lexend"/>
                <a:ea typeface="Lexend"/>
                <a:cs typeface="Lexend"/>
                <a:sym typeface="Lexend"/>
              </a:rPr>
              <a:t>Analysis of Sh. Narendra Modi Speech in </a:t>
            </a:r>
            <a:endParaRPr sz="3000">
              <a:latin typeface="Lexend"/>
              <a:ea typeface="Lexend"/>
              <a:cs typeface="Lexend"/>
              <a:sym typeface="Lexend"/>
            </a:endParaRPr>
          </a:p>
          <a:p>
            <a:pPr indent="0" lvl="0" marL="0" rtl="0" algn="l">
              <a:lnSpc>
                <a:spcPct val="100000"/>
              </a:lnSpc>
              <a:spcBef>
                <a:spcPts val="0"/>
              </a:spcBef>
              <a:spcAft>
                <a:spcPts val="0"/>
              </a:spcAft>
              <a:buNone/>
            </a:pPr>
            <a:r>
              <a:rPr lang="en" sz="3000">
                <a:latin typeface="Lexend"/>
                <a:ea typeface="Lexend"/>
                <a:cs typeface="Lexend"/>
                <a:sym typeface="Lexend"/>
              </a:rPr>
              <a:t>Wardha, Maharashtra</a:t>
            </a:r>
            <a:r>
              <a:rPr lang="en" sz="4200"/>
              <a:t> </a:t>
            </a:r>
            <a:endParaRPr sz="4200"/>
          </a:p>
          <a:p>
            <a:pPr indent="0" lvl="0" marL="0" rtl="0" algn="l">
              <a:spcBef>
                <a:spcPts val="0"/>
              </a:spcBef>
              <a:spcAft>
                <a:spcPts val="0"/>
              </a:spcAft>
              <a:buNone/>
            </a:pPr>
            <a:r>
              <a:t/>
            </a:r>
            <a:endParaRPr sz="4200"/>
          </a:p>
          <a:p>
            <a:pPr indent="0" lvl="0" marL="0" rtl="0" algn="l">
              <a:spcBef>
                <a:spcPts val="0"/>
              </a:spcBef>
              <a:spcAft>
                <a:spcPts val="0"/>
              </a:spcAft>
              <a:buNone/>
            </a:pPr>
            <a:r>
              <a:t/>
            </a:r>
            <a:endParaRPr sz="4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9"/>
          <p:cNvSpPr txBox="1"/>
          <p:nvPr>
            <p:ph type="title"/>
          </p:nvPr>
        </p:nvSpPr>
        <p:spPr>
          <a:xfrm>
            <a:off x="1127800" y="4387800"/>
            <a:ext cx="42321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latin typeface="Lexend"/>
                <a:ea typeface="Lexend"/>
                <a:cs typeface="Lexend"/>
                <a:sym typeface="Lexend"/>
              </a:rPr>
              <a:t>Elections and Media Coverage: </a:t>
            </a:r>
            <a:endParaRPr sz="3000">
              <a:latin typeface="Lexend"/>
              <a:ea typeface="Lexend"/>
              <a:cs typeface="Lexend"/>
              <a:sym typeface="Lexend"/>
            </a:endParaRPr>
          </a:p>
          <a:p>
            <a:pPr indent="0" lvl="0" marL="0" rtl="0" algn="l">
              <a:spcBef>
                <a:spcPts val="0"/>
              </a:spcBef>
              <a:spcAft>
                <a:spcPts val="0"/>
              </a:spcAft>
              <a:buNone/>
            </a:pPr>
            <a:r>
              <a:t/>
            </a:r>
            <a:endParaRPr sz="3000">
              <a:latin typeface="Lexend"/>
              <a:ea typeface="Lexend"/>
              <a:cs typeface="Lexend"/>
              <a:sym typeface="Lexend"/>
            </a:endParaRPr>
          </a:p>
          <a:p>
            <a:pPr indent="0" lvl="0" marL="0" rtl="0" algn="l">
              <a:spcBef>
                <a:spcPts val="0"/>
              </a:spcBef>
              <a:spcAft>
                <a:spcPts val="0"/>
              </a:spcAft>
              <a:buNone/>
            </a:pPr>
            <a:r>
              <a:rPr lang="en" sz="3000">
                <a:latin typeface="Lexend"/>
                <a:ea typeface="Lexend"/>
                <a:cs typeface="Lexend"/>
                <a:sym typeface="Lexend"/>
              </a:rPr>
              <a:t>Sentiment and Language Analysis</a:t>
            </a:r>
            <a:endParaRPr sz="3000">
              <a:latin typeface="Lexend"/>
              <a:ea typeface="Lexend"/>
              <a:cs typeface="Lexend"/>
              <a:sym typeface="Lexend"/>
            </a:endParaRPr>
          </a:p>
          <a:p>
            <a:pPr indent="0" lvl="0" marL="0" rtl="0" algn="l">
              <a:spcBef>
                <a:spcPts val="0"/>
              </a:spcBef>
              <a:spcAft>
                <a:spcPts val="0"/>
              </a:spcAft>
              <a:buNone/>
            </a:pPr>
            <a:r>
              <a:rPr lang="en" sz="3000">
                <a:latin typeface="Lexend"/>
                <a:ea typeface="Lexend"/>
                <a:cs typeface="Lexend"/>
                <a:sym typeface="Lexend"/>
              </a:rPr>
              <a:t> </a:t>
            </a:r>
            <a:endParaRPr sz="3000">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 sz="3000">
                <a:latin typeface="Lexend"/>
                <a:ea typeface="Lexend"/>
                <a:cs typeface="Lexend"/>
                <a:sym typeface="Lexend"/>
              </a:rPr>
              <a:t>Using Python, Web</a:t>
            </a:r>
            <a:endParaRPr sz="3000">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 sz="3000">
                <a:latin typeface="Lexend"/>
                <a:ea typeface="Lexend"/>
                <a:cs typeface="Lexend"/>
                <a:sym typeface="Lexend"/>
              </a:rPr>
              <a:t>Scraping and NLP &amp; various libraries</a:t>
            </a:r>
            <a:endParaRPr sz="3000">
              <a:latin typeface="Lexend"/>
              <a:ea typeface="Lexend"/>
              <a:cs typeface="Lexend"/>
              <a:sym typeface="Lexend"/>
            </a:endParaRPr>
          </a:p>
          <a:p>
            <a:pPr indent="0" lvl="0" marL="0" rtl="0" algn="ctr">
              <a:spcBef>
                <a:spcPts val="0"/>
              </a:spcBef>
              <a:spcAft>
                <a:spcPts val="0"/>
              </a:spcAft>
              <a:buNone/>
            </a:pPr>
            <a:r>
              <a:t/>
            </a:r>
            <a:endParaRPr sz="3000">
              <a:latin typeface="Lexend"/>
              <a:ea typeface="Lexend"/>
              <a:cs typeface="Lexend"/>
              <a:sym typeface="Lexen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7"/>
          <p:cNvSpPr txBox="1"/>
          <p:nvPr>
            <p:ph idx="4294967295" type="subTitle"/>
          </p:nvPr>
        </p:nvSpPr>
        <p:spPr>
          <a:xfrm>
            <a:off x="413850" y="1125725"/>
            <a:ext cx="2425500" cy="9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Sentiment Analysis of Speech</a:t>
            </a:r>
            <a:endParaRPr>
              <a:solidFill>
                <a:schemeClr val="dk1"/>
              </a:solidFill>
              <a:latin typeface="Lexend"/>
              <a:ea typeface="Lexend"/>
              <a:cs typeface="Lexend"/>
              <a:sym typeface="Lexend"/>
            </a:endParaRPr>
          </a:p>
        </p:txBody>
      </p:sp>
      <p:sp>
        <p:nvSpPr>
          <p:cNvPr id="297" name="Google Shape;297;p47"/>
          <p:cNvSpPr txBox="1"/>
          <p:nvPr>
            <p:ph idx="4294967295" type="subTitle"/>
          </p:nvPr>
        </p:nvSpPr>
        <p:spPr>
          <a:xfrm>
            <a:off x="3360738" y="1125725"/>
            <a:ext cx="28434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Lexend"/>
                <a:ea typeface="Lexend"/>
                <a:cs typeface="Lexend"/>
                <a:sym typeface="Lexend"/>
              </a:rPr>
              <a:t>Sentiment Analysis of OP India</a:t>
            </a:r>
            <a:endParaRPr>
              <a:solidFill>
                <a:schemeClr val="dk1"/>
              </a:solidFill>
              <a:latin typeface="Lexend"/>
              <a:ea typeface="Lexend"/>
              <a:cs typeface="Lexend"/>
              <a:sym typeface="Lexend"/>
            </a:endParaRPr>
          </a:p>
          <a:p>
            <a:pPr indent="0" lvl="0" marL="0" rtl="0" algn="ctr">
              <a:spcBef>
                <a:spcPts val="0"/>
              </a:spcBef>
              <a:spcAft>
                <a:spcPts val="0"/>
              </a:spcAft>
              <a:buNone/>
            </a:pPr>
            <a:r>
              <a:t/>
            </a:r>
            <a:endParaRPr/>
          </a:p>
        </p:txBody>
      </p:sp>
      <p:sp>
        <p:nvSpPr>
          <p:cNvPr id="298" name="Google Shape;298;p47"/>
          <p:cNvSpPr txBox="1"/>
          <p:nvPr/>
        </p:nvSpPr>
        <p:spPr>
          <a:xfrm>
            <a:off x="6350450" y="1181275"/>
            <a:ext cx="221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99" name="Google Shape;299;p47"/>
          <p:cNvSpPr txBox="1"/>
          <p:nvPr/>
        </p:nvSpPr>
        <p:spPr>
          <a:xfrm>
            <a:off x="6240825" y="1125725"/>
            <a:ext cx="268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300" name="Google Shape;300;p47"/>
          <p:cNvSpPr txBox="1"/>
          <p:nvPr/>
        </p:nvSpPr>
        <p:spPr>
          <a:xfrm>
            <a:off x="6458100" y="1125725"/>
            <a:ext cx="2647200" cy="72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chemeClr val="dk1"/>
                </a:solidFill>
                <a:latin typeface="Lexend"/>
                <a:ea typeface="Lexend"/>
                <a:cs typeface="Lexend"/>
                <a:sym typeface="Lexend"/>
              </a:rPr>
              <a:t>Sentiment Analysis of Indian Express</a:t>
            </a:r>
            <a:endParaRPr sz="1800">
              <a:solidFill>
                <a:schemeClr val="dk1"/>
              </a:solidFill>
              <a:latin typeface="Lexend"/>
              <a:ea typeface="Lexend"/>
              <a:cs typeface="Lexend"/>
              <a:sym typeface="Lexend"/>
            </a:endParaRPr>
          </a:p>
          <a:p>
            <a:pPr indent="0" lvl="0" marL="0" rtl="0" algn="ctr">
              <a:spcBef>
                <a:spcPts val="0"/>
              </a:spcBef>
              <a:spcAft>
                <a:spcPts val="0"/>
              </a:spcAft>
              <a:buNone/>
            </a:pPr>
            <a:r>
              <a:t/>
            </a:r>
            <a:endParaRPr>
              <a:latin typeface="Montserrat"/>
              <a:ea typeface="Montserrat"/>
              <a:cs typeface="Montserrat"/>
              <a:sym typeface="Montserrat"/>
            </a:endParaRPr>
          </a:p>
        </p:txBody>
      </p:sp>
      <p:sp>
        <p:nvSpPr>
          <p:cNvPr id="301" name="Google Shape;301;p47"/>
          <p:cNvSpPr txBox="1"/>
          <p:nvPr/>
        </p:nvSpPr>
        <p:spPr>
          <a:xfrm>
            <a:off x="6094650" y="1984525"/>
            <a:ext cx="2777400" cy="29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a:t>
            </a:r>
            <a:endParaRPr>
              <a:latin typeface="Montserrat"/>
              <a:ea typeface="Montserrat"/>
              <a:cs typeface="Montserrat"/>
              <a:sym typeface="Montserrat"/>
            </a:endParaRPr>
          </a:p>
        </p:txBody>
      </p:sp>
      <p:pic>
        <p:nvPicPr>
          <p:cNvPr id="302" name="Google Shape;302;p47"/>
          <p:cNvPicPr preferRelativeResize="0"/>
          <p:nvPr/>
        </p:nvPicPr>
        <p:blipFill>
          <a:blip r:embed="rId3">
            <a:alphaModFix/>
          </a:blip>
          <a:stretch>
            <a:fillRect/>
          </a:stretch>
        </p:blipFill>
        <p:spPr>
          <a:xfrm>
            <a:off x="227863" y="2067150"/>
            <a:ext cx="2843481" cy="2822175"/>
          </a:xfrm>
          <a:prstGeom prst="rect">
            <a:avLst/>
          </a:prstGeom>
          <a:noFill/>
          <a:ln>
            <a:noFill/>
          </a:ln>
        </p:spPr>
      </p:pic>
      <p:pic>
        <p:nvPicPr>
          <p:cNvPr id="303" name="Google Shape;303;p47"/>
          <p:cNvPicPr preferRelativeResize="0"/>
          <p:nvPr/>
        </p:nvPicPr>
        <p:blipFill>
          <a:blip r:embed="rId4">
            <a:alphaModFix/>
          </a:blip>
          <a:stretch>
            <a:fillRect/>
          </a:stretch>
        </p:blipFill>
        <p:spPr>
          <a:xfrm>
            <a:off x="3125862" y="1984525"/>
            <a:ext cx="3026375" cy="2987400"/>
          </a:xfrm>
          <a:prstGeom prst="rect">
            <a:avLst/>
          </a:prstGeom>
          <a:noFill/>
          <a:ln>
            <a:noFill/>
          </a:ln>
        </p:spPr>
      </p:pic>
      <p:pic>
        <p:nvPicPr>
          <p:cNvPr id="304" name="Google Shape;304;p47"/>
          <p:cNvPicPr preferRelativeResize="0"/>
          <p:nvPr/>
        </p:nvPicPr>
        <p:blipFill>
          <a:blip r:embed="rId5">
            <a:alphaModFix/>
          </a:blip>
          <a:stretch>
            <a:fillRect/>
          </a:stretch>
        </p:blipFill>
        <p:spPr>
          <a:xfrm>
            <a:off x="6438750" y="1984538"/>
            <a:ext cx="2685901" cy="2987400"/>
          </a:xfrm>
          <a:prstGeom prst="rect">
            <a:avLst/>
          </a:prstGeom>
          <a:noFill/>
          <a:ln>
            <a:noFill/>
          </a:ln>
        </p:spPr>
      </p:pic>
      <p:sp>
        <p:nvSpPr>
          <p:cNvPr id="305" name="Google Shape;305;p47"/>
          <p:cNvSpPr txBox="1"/>
          <p:nvPr>
            <p:ph idx="4294967295" type="title"/>
          </p:nvPr>
        </p:nvSpPr>
        <p:spPr>
          <a:xfrm>
            <a:off x="717900" y="244975"/>
            <a:ext cx="7708200" cy="936300"/>
          </a:xfrm>
          <a:prstGeom prst="rect">
            <a:avLst/>
          </a:prstGeom>
        </p:spPr>
        <p:txBody>
          <a:bodyPr anchorCtr="0" anchor="t" bIns="91425" lIns="91425" spcFirstLastPara="1" rIns="91425" wrap="square" tIns="91425">
            <a:noAutofit/>
          </a:bodyPr>
          <a:lstStyle/>
          <a:p>
            <a:pPr indent="0" lvl="0" marL="0" rtl="0" algn="ctr">
              <a:lnSpc>
                <a:spcPct val="90000"/>
              </a:lnSpc>
              <a:spcBef>
                <a:spcPts val="1000"/>
              </a:spcBef>
              <a:spcAft>
                <a:spcPts val="0"/>
              </a:spcAft>
              <a:buClr>
                <a:schemeClr val="dk1"/>
              </a:buClr>
              <a:buSzPts val="1100"/>
              <a:buFont typeface="Arial"/>
              <a:buNone/>
            </a:pPr>
            <a:r>
              <a:rPr lang="en" sz="3000">
                <a:solidFill>
                  <a:srgbClr val="003BA3"/>
                </a:solidFill>
                <a:latin typeface="Lexend"/>
                <a:ea typeface="Lexend"/>
                <a:cs typeface="Lexend"/>
                <a:sym typeface="Lexend"/>
              </a:rPr>
              <a:t>Sh. Narendra Modi Speech in Wardha </a:t>
            </a:r>
            <a:endParaRPr sz="24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8"/>
          <p:cNvSpPr txBox="1"/>
          <p:nvPr>
            <p:ph idx="4294967295" type="subTitle"/>
          </p:nvPr>
        </p:nvSpPr>
        <p:spPr>
          <a:xfrm>
            <a:off x="602550" y="1125750"/>
            <a:ext cx="41436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a:solidFill>
                  <a:schemeClr val="dk1"/>
                </a:solidFill>
                <a:latin typeface="Lexend"/>
                <a:ea typeface="Lexend"/>
                <a:cs typeface="Lexend"/>
                <a:sym typeface="Lexend"/>
              </a:rPr>
              <a:t>Emotional</a:t>
            </a:r>
            <a:r>
              <a:rPr b="0" lang="en">
                <a:solidFill>
                  <a:schemeClr val="dk1"/>
                </a:solidFill>
                <a:latin typeface="Lexend"/>
                <a:ea typeface="Lexend"/>
                <a:cs typeface="Lexend"/>
                <a:sym typeface="Lexend"/>
              </a:rPr>
              <a:t> Analysis of </a:t>
            </a:r>
            <a:endParaRPr b="0">
              <a:solidFill>
                <a:schemeClr val="dk1"/>
              </a:solidFill>
              <a:latin typeface="Lexend"/>
              <a:ea typeface="Lexend"/>
              <a:cs typeface="Lexend"/>
              <a:sym typeface="Lexend"/>
            </a:endParaRPr>
          </a:p>
          <a:p>
            <a:pPr indent="0" lvl="0" marL="0" rtl="0" algn="ctr">
              <a:spcBef>
                <a:spcPts val="0"/>
              </a:spcBef>
              <a:spcAft>
                <a:spcPts val="0"/>
              </a:spcAft>
              <a:buNone/>
            </a:pPr>
            <a:r>
              <a:rPr b="0" lang="en">
                <a:solidFill>
                  <a:schemeClr val="dk1"/>
                </a:solidFill>
                <a:latin typeface="Lexend"/>
                <a:ea typeface="Lexend"/>
                <a:cs typeface="Lexend"/>
                <a:sym typeface="Lexend"/>
              </a:rPr>
              <a:t>OP India</a:t>
            </a:r>
            <a:endParaRPr b="0">
              <a:solidFill>
                <a:schemeClr val="dk1"/>
              </a:solidFill>
              <a:latin typeface="Lexend"/>
              <a:ea typeface="Lexend"/>
              <a:cs typeface="Lexend"/>
              <a:sym typeface="Lexend"/>
            </a:endParaRPr>
          </a:p>
        </p:txBody>
      </p:sp>
      <p:sp>
        <p:nvSpPr>
          <p:cNvPr id="311" name="Google Shape;311;p48"/>
          <p:cNvSpPr txBox="1"/>
          <p:nvPr>
            <p:ph idx="4294967295" type="subTitle"/>
          </p:nvPr>
        </p:nvSpPr>
        <p:spPr>
          <a:xfrm>
            <a:off x="5051825" y="1125750"/>
            <a:ext cx="37002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a:solidFill>
                  <a:schemeClr val="dk1"/>
                </a:solidFill>
                <a:latin typeface="Lexend"/>
                <a:ea typeface="Lexend"/>
                <a:cs typeface="Lexend"/>
                <a:sym typeface="Lexend"/>
              </a:rPr>
              <a:t>Emotional</a:t>
            </a:r>
            <a:r>
              <a:rPr b="0" lang="en">
                <a:solidFill>
                  <a:schemeClr val="dk1"/>
                </a:solidFill>
                <a:latin typeface="Lexend"/>
                <a:ea typeface="Lexend"/>
                <a:cs typeface="Lexend"/>
                <a:sym typeface="Lexend"/>
              </a:rPr>
              <a:t> Analysis Of The Indian Express</a:t>
            </a:r>
            <a:endParaRPr b="0">
              <a:solidFill>
                <a:schemeClr val="dk1"/>
              </a:solidFill>
              <a:latin typeface="Lexend"/>
              <a:ea typeface="Lexend"/>
              <a:cs typeface="Lexend"/>
              <a:sym typeface="Lexend"/>
            </a:endParaRPr>
          </a:p>
        </p:txBody>
      </p:sp>
      <p:pic>
        <p:nvPicPr>
          <p:cNvPr id="312" name="Google Shape;312;p48"/>
          <p:cNvPicPr preferRelativeResize="0"/>
          <p:nvPr/>
        </p:nvPicPr>
        <p:blipFill>
          <a:blip r:embed="rId3">
            <a:alphaModFix/>
          </a:blip>
          <a:stretch>
            <a:fillRect/>
          </a:stretch>
        </p:blipFill>
        <p:spPr>
          <a:xfrm>
            <a:off x="259550" y="1715675"/>
            <a:ext cx="4486600" cy="3078800"/>
          </a:xfrm>
          <a:prstGeom prst="rect">
            <a:avLst/>
          </a:prstGeom>
          <a:noFill/>
          <a:ln>
            <a:noFill/>
          </a:ln>
        </p:spPr>
      </p:pic>
      <p:pic>
        <p:nvPicPr>
          <p:cNvPr id="313" name="Google Shape;313;p48"/>
          <p:cNvPicPr preferRelativeResize="0"/>
          <p:nvPr/>
        </p:nvPicPr>
        <p:blipFill>
          <a:blip r:embed="rId4">
            <a:alphaModFix/>
          </a:blip>
          <a:stretch>
            <a:fillRect/>
          </a:stretch>
        </p:blipFill>
        <p:spPr>
          <a:xfrm>
            <a:off x="4571999" y="1715682"/>
            <a:ext cx="4486602" cy="2926730"/>
          </a:xfrm>
          <a:prstGeom prst="rect">
            <a:avLst/>
          </a:prstGeom>
          <a:noFill/>
          <a:ln>
            <a:noFill/>
          </a:ln>
        </p:spPr>
      </p:pic>
      <p:sp>
        <p:nvSpPr>
          <p:cNvPr id="314" name="Google Shape;314;p48"/>
          <p:cNvSpPr txBox="1"/>
          <p:nvPr>
            <p:ph idx="4294967295" type="title"/>
          </p:nvPr>
        </p:nvSpPr>
        <p:spPr>
          <a:xfrm>
            <a:off x="717900" y="244975"/>
            <a:ext cx="7708200" cy="936300"/>
          </a:xfrm>
          <a:prstGeom prst="rect">
            <a:avLst/>
          </a:prstGeom>
        </p:spPr>
        <p:txBody>
          <a:bodyPr anchorCtr="0" anchor="t" bIns="91425" lIns="91425" spcFirstLastPara="1" rIns="91425" wrap="square" tIns="91425">
            <a:noAutofit/>
          </a:bodyPr>
          <a:lstStyle/>
          <a:p>
            <a:pPr indent="0" lvl="0" marL="0" rtl="0" algn="ctr">
              <a:lnSpc>
                <a:spcPct val="90000"/>
              </a:lnSpc>
              <a:spcBef>
                <a:spcPts val="1000"/>
              </a:spcBef>
              <a:spcAft>
                <a:spcPts val="0"/>
              </a:spcAft>
              <a:buClr>
                <a:schemeClr val="dk1"/>
              </a:buClr>
              <a:buSzPts val="1100"/>
              <a:buFont typeface="Arial"/>
              <a:buNone/>
            </a:pPr>
            <a:r>
              <a:rPr lang="en" sz="3000">
                <a:solidFill>
                  <a:srgbClr val="003BA3"/>
                </a:solidFill>
                <a:latin typeface="Lexend"/>
                <a:ea typeface="Lexend"/>
                <a:cs typeface="Lexend"/>
                <a:sym typeface="Lexend"/>
              </a:rPr>
              <a:t>Sh. Narendra Modi Speech in Wardha </a:t>
            </a:r>
            <a:endParaRPr sz="24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9"/>
          <p:cNvSpPr txBox="1"/>
          <p:nvPr>
            <p:ph idx="4294967295" type="subTitle"/>
          </p:nvPr>
        </p:nvSpPr>
        <p:spPr>
          <a:xfrm>
            <a:off x="3078438" y="904475"/>
            <a:ext cx="2987100" cy="47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Emotional Analysis of Speech</a:t>
            </a:r>
            <a:endParaRPr>
              <a:solidFill>
                <a:schemeClr val="dk1"/>
              </a:solidFill>
              <a:latin typeface="Lexend"/>
              <a:ea typeface="Lexend"/>
              <a:cs typeface="Lexend"/>
              <a:sym typeface="Lexend"/>
            </a:endParaRPr>
          </a:p>
        </p:txBody>
      </p:sp>
      <p:pic>
        <p:nvPicPr>
          <p:cNvPr id="320" name="Google Shape;320;p49"/>
          <p:cNvPicPr preferRelativeResize="0"/>
          <p:nvPr/>
        </p:nvPicPr>
        <p:blipFill>
          <a:blip r:embed="rId3">
            <a:alphaModFix/>
          </a:blip>
          <a:stretch>
            <a:fillRect/>
          </a:stretch>
        </p:blipFill>
        <p:spPr>
          <a:xfrm>
            <a:off x="2209875" y="1614325"/>
            <a:ext cx="4724226" cy="3126499"/>
          </a:xfrm>
          <a:prstGeom prst="rect">
            <a:avLst/>
          </a:prstGeom>
          <a:noFill/>
          <a:ln>
            <a:noFill/>
          </a:ln>
        </p:spPr>
      </p:pic>
      <p:sp>
        <p:nvSpPr>
          <p:cNvPr id="321" name="Google Shape;321;p49"/>
          <p:cNvSpPr txBox="1"/>
          <p:nvPr>
            <p:ph idx="4294967295" type="title"/>
          </p:nvPr>
        </p:nvSpPr>
        <p:spPr>
          <a:xfrm>
            <a:off x="717900" y="244975"/>
            <a:ext cx="7708200" cy="936300"/>
          </a:xfrm>
          <a:prstGeom prst="rect">
            <a:avLst/>
          </a:prstGeom>
        </p:spPr>
        <p:txBody>
          <a:bodyPr anchorCtr="0" anchor="t" bIns="91425" lIns="91425" spcFirstLastPara="1" rIns="91425" wrap="square" tIns="91425">
            <a:noAutofit/>
          </a:bodyPr>
          <a:lstStyle/>
          <a:p>
            <a:pPr indent="0" lvl="0" marL="0" rtl="0" algn="ctr">
              <a:lnSpc>
                <a:spcPct val="90000"/>
              </a:lnSpc>
              <a:spcBef>
                <a:spcPts val="1000"/>
              </a:spcBef>
              <a:spcAft>
                <a:spcPts val="0"/>
              </a:spcAft>
              <a:buClr>
                <a:schemeClr val="dk1"/>
              </a:buClr>
              <a:buSzPts val="1100"/>
              <a:buFont typeface="Arial"/>
              <a:buNone/>
            </a:pPr>
            <a:r>
              <a:rPr lang="en" sz="3000">
                <a:solidFill>
                  <a:srgbClr val="003BA3"/>
                </a:solidFill>
                <a:latin typeface="Lexend"/>
                <a:ea typeface="Lexend"/>
                <a:cs typeface="Lexend"/>
                <a:sym typeface="Lexend"/>
              </a:rPr>
              <a:t>Sh. Narendra Modi Speech in Wardha </a:t>
            </a:r>
            <a:endParaRPr sz="24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0"/>
          <p:cNvSpPr txBox="1"/>
          <p:nvPr>
            <p:ph type="title"/>
          </p:nvPr>
        </p:nvSpPr>
        <p:spPr>
          <a:xfrm>
            <a:off x="713250" y="393623"/>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Lexend"/>
                <a:ea typeface="Lexend"/>
                <a:cs typeface="Lexend"/>
                <a:sym typeface="Lexend"/>
              </a:rPr>
              <a:t>Entity Analysis of Speech</a:t>
            </a:r>
            <a:endParaRPr sz="3000">
              <a:latin typeface="Lexend"/>
              <a:ea typeface="Lexend"/>
              <a:cs typeface="Lexend"/>
              <a:sym typeface="Lexend"/>
            </a:endParaRPr>
          </a:p>
        </p:txBody>
      </p:sp>
      <p:pic>
        <p:nvPicPr>
          <p:cNvPr id="327" name="Google Shape;327;p50"/>
          <p:cNvPicPr preferRelativeResize="0"/>
          <p:nvPr/>
        </p:nvPicPr>
        <p:blipFill>
          <a:blip r:embed="rId3">
            <a:alphaModFix/>
          </a:blip>
          <a:stretch>
            <a:fillRect/>
          </a:stretch>
        </p:blipFill>
        <p:spPr>
          <a:xfrm>
            <a:off x="375788" y="1061625"/>
            <a:ext cx="8392424" cy="37844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1"/>
          <p:cNvSpPr txBox="1"/>
          <p:nvPr>
            <p:ph idx="4294967295" type="title"/>
          </p:nvPr>
        </p:nvSpPr>
        <p:spPr>
          <a:xfrm>
            <a:off x="717900" y="206125"/>
            <a:ext cx="7708200" cy="81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rgbClr val="003BA3"/>
                </a:solidFill>
                <a:latin typeface="Lexend"/>
                <a:ea typeface="Lexend"/>
                <a:cs typeface="Lexend"/>
                <a:sym typeface="Lexend"/>
              </a:rPr>
              <a:t>Entity Analysis of OP India</a:t>
            </a:r>
            <a:endParaRPr/>
          </a:p>
        </p:txBody>
      </p:sp>
      <p:pic>
        <p:nvPicPr>
          <p:cNvPr id="333" name="Google Shape;333;p51"/>
          <p:cNvPicPr preferRelativeResize="0"/>
          <p:nvPr/>
        </p:nvPicPr>
        <p:blipFill>
          <a:blip r:embed="rId3">
            <a:alphaModFix/>
          </a:blip>
          <a:stretch>
            <a:fillRect/>
          </a:stretch>
        </p:blipFill>
        <p:spPr>
          <a:xfrm>
            <a:off x="272400" y="1211713"/>
            <a:ext cx="8599202" cy="29499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2"/>
          <p:cNvSpPr txBox="1"/>
          <p:nvPr>
            <p:ph idx="4294967295" type="title"/>
          </p:nvPr>
        </p:nvSpPr>
        <p:spPr>
          <a:xfrm>
            <a:off x="717900" y="277800"/>
            <a:ext cx="7708200" cy="64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rgbClr val="003BA3"/>
                </a:solidFill>
                <a:latin typeface="Lexend"/>
                <a:ea typeface="Lexend"/>
                <a:cs typeface="Lexend"/>
                <a:sym typeface="Lexend"/>
              </a:rPr>
              <a:t>Entity Analysis of The Indian Express </a:t>
            </a:r>
            <a:endParaRPr/>
          </a:p>
          <a:p>
            <a:pPr indent="0" lvl="0" marL="0" rtl="0" algn="ctr">
              <a:spcBef>
                <a:spcPts val="0"/>
              </a:spcBef>
              <a:spcAft>
                <a:spcPts val="0"/>
              </a:spcAft>
              <a:buNone/>
            </a:pPr>
            <a:r>
              <a:t/>
            </a:r>
            <a:endParaRPr/>
          </a:p>
        </p:txBody>
      </p:sp>
      <p:pic>
        <p:nvPicPr>
          <p:cNvPr id="339" name="Google Shape;339;p52"/>
          <p:cNvPicPr preferRelativeResize="0"/>
          <p:nvPr/>
        </p:nvPicPr>
        <p:blipFill rotWithShape="1">
          <a:blip r:embed="rId3">
            <a:alphaModFix/>
          </a:blip>
          <a:srcRect b="0" l="0" r="0" t="0"/>
          <a:stretch/>
        </p:blipFill>
        <p:spPr>
          <a:xfrm>
            <a:off x="424100" y="1262775"/>
            <a:ext cx="8118652" cy="3558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3"/>
          <p:cNvSpPr txBox="1"/>
          <p:nvPr>
            <p:ph type="title"/>
          </p:nvPr>
        </p:nvSpPr>
        <p:spPr>
          <a:xfrm>
            <a:off x="684500" y="844350"/>
            <a:ext cx="5533200" cy="280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Lexend"/>
                <a:ea typeface="Lexend"/>
                <a:cs typeface="Lexend"/>
                <a:sym typeface="Lexend"/>
              </a:rPr>
              <a:t>Analysis of Speech by Sh. Narendra Modi in Meerut (Uttar Pradesh)</a:t>
            </a:r>
            <a:endParaRPr sz="3000">
              <a:latin typeface="Lexend"/>
              <a:ea typeface="Lexend"/>
              <a:cs typeface="Lexend"/>
              <a:sym typeface="Lexen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4"/>
          <p:cNvSpPr txBox="1"/>
          <p:nvPr>
            <p:ph idx="4294967295" type="subTitle"/>
          </p:nvPr>
        </p:nvSpPr>
        <p:spPr>
          <a:xfrm>
            <a:off x="512350" y="861275"/>
            <a:ext cx="2439300" cy="77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Sentiment Analysis of Speech</a:t>
            </a:r>
            <a:endParaRPr>
              <a:solidFill>
                <a:schemeClr val="dk1"/>
              </a:solidFill>
              <a:latin typeface="Lexend"/>
              <a:ea typeface="Lexend"/>
              <a:cs typeface="Lexend"/>
              <a:sym typeface="Lexend"/>
            </a:endParaRPr>
          </a:p>
        </p:txBody>
      </p:sp>
      <p:sp>
        <p:nvSpPr>
          <p:cNvPr id="350" name="Google Shape;350;p54"/>
          <p:cNvSpPr txBox="1"/>
          <p:nvPr>
            <p:ph idx="4294967295" type="subTitle"/>
          </p:nvPr>
        </p:nvSpPr>
        <p:spPr>
          <a:xfrm>
            <a:off x="3321175" y="889025"/>
            <a:ext cx="28434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Sentiment Analysis of Hindustan Times</a:t>
            </a:r>
            <a:endParaRPr>
              <a:solidFill>
                <a:schemeClr val="dk1"/>
              </a:solidFill>
              <a:latin typeface="Lexend"/>
              <a:ea typeface="Lexend"/>
              <a:cs typeface="Lexend"/>
              <a:sym typeface="Lexend"/>
            </a:endParaRPr>
          </a:p>
          <a:p>
            <a:pPr indent="0" lvl="0" marL="0" rtl="0" algn="l">
              <a:spcBef>
                <a:spcPts val="0"/>
              </a:spcBef>
              <a:spcAft>
                <a:spcPts val="0"/>
              </a:spcAft>
              <a:buNone/>
            </a:pPr>
            <a:r>
              <a:t/>
            </a:r>
            <a:endParaRPr>
              <a:solidFill>
                <a:schemeClr val="dk1"/>
              </a:solidFill>
              <a:latin typeface="Lexend"/>
              <a:ea typeface="Lexend"/>
              <a:cs typeface="Lexend"/>
              <a:sym typeface="Lexend"/>
            </a:endParaRPr>
          </a:p>
        </p:txBody>
      </p:sp>
      <p:sp>
        <p:nvSpPr>
          <p:cNvPr id="351" name="Google Shape;351;p54"/>
          <p:cNvSpPr txBox="1"/>
          <p:nvPr/>
        </p:nvSpPr>
        <p:spPr>
          <a:xfrm>
            <a:off x="6350450" y="1181275"/>
            <a:ext cx="221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352" name="Google Shape;352;p54"/>
          <p:cNvSpPr txBox="1"/>
          <p:nvPr/>
        </p:nvSpPr>
        <p:spPr>
          <a:xfrm>
            <a:off x="6240825" y="1125725"/>
            <a:ext cx="268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353" name="Google Shape;353;p54"/>
          <p:cNvSpPr txBox="1"/>
          <p:nvPr/>
        </p:nvSpPr>
        <p:spPr>
          <a:xfrm>
            <a:off x="6350450" y="889025"/>
            <a:ext cx="2647200" cy="72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Lexend"/>
                <a:ea typeface="Lexend"/>
                <a:cs typeface="Lexend"/>
                <a:sym typeface="Lexend"/>
              </a:rPr>
              <a:t>Sentiment Analysis of OP india</a:t>
            </a:r>
            <a:endParaRPr sz="1800">
              <a:solidFill>
                <a:schemeClr val="dk1"/>
              </a:solidFill>
              <a:latin typeface="Lexend"/>
              <a:ea typeface="Lexend"/>
              <a:cs typeface="Lexend"/>
              <a:sym typeface="Lexend"/>
            </a:endParaRPr>
          </a:p>
          <a:p>
            <a:pPr indent="0" lvl="0" marL="0" rtl="0" algn="l">
              <a:spcBef>
                <a:spcPts val="0"/>
              </a:spcBef>
              <a:spcAft>
                <a:spcPts val="0"/>
              </a:spcAft>
              <a:buNone/>
            </a:pPr>
            <a:r>
              <a:t/>
            </a:r>
            <a:endParaRPr sz="1800">
              <a:solidFill>
                <a:schemeClr val="dk1"/>
              </a:solidFill>
              <a:latin typeface="Lexend"/>
              <a:ea typeface="Lexend"/>
              <a:cs typeface="Lexend"/>
              <a:sym typeface="Lexend"/>
            </a:endParaRPr>
          </a:p>
        </p:txBody>
      </p:sp>
      <p:sp>
        <p:nvSpPr>
          <p:cNvPr id="354" name="Google Shape;354;p54"/>
          <p:cNvSpPr txBox="1"/>
          <p:nvPr/>
        </p:nvSpPr>
        <p:spPr>
          <a:xfrm>
            <a:off x="6094650" y="1984525"/>
            <a:ext cx="2777400" cy="29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a:t>
            </a:r>
            <a:endParaRPr>
              <a:latin typeface="Montserrat"/>
              <a:ea typeface="Montserrat"/>
              <a:cs typeface="Montserrat"/>
              <a:sym typeface="Montserrat"/>
            </a:endParaRPr>
          </a:p>
        </p:txBody>
      </p:sp>
      <p:pic>
        <p:nvPicPr>
          <p:cNvPr id="355" name="Google Shape;355;p54"/>
          <p:cNvPicPr preferRelativeResize="0"/>
          <p:nvPr/>
        </p:nvPicPr>
        <p:blipFill>
          <a:blip r:embed="rId3">
            <a:alphaModFix/>
          </a:blip>
          <a:stretch>
            <a:fillRect/>
          </a:stretch>
        </p:blipFill>
        <p:spPr>
          <a:xfrm>
            <a:off x="401525" y="1710775"/>
            <a:ext cx="2731959" cy="3311101"/>
          </a:xfrm>
          <a:prstGeom prst="rect">
            <a:avLst/>
          </a:prstGeom>
          <a:noFill/>
          <a:ln>
            <a:noFill/>
          </a:ln>
        </p:spPr>
      </p:pic>
      <p:pic>
        <p:nvPicPr>
          <p:cNvPr id="356" name="Google Shape;356;p54"/>
          <p:cNvPicPr preferRelativeResize="0"/>
          <p:nvPr/>
        </p:nvPicPr>
        <p:blipFill>
          <a:blip r:embed="rId4">
            <a:alphaModFix/>
          </a:blip>
          <a:stretch>
            <a:fillRect/>
          </a:stretch>
        </p:blipFill>
        <p:spPr>
          <a:xfrm>
            <a:off x="3415725" y="1710775"/>
            <a:ext cx="2934725" cy="3246124"/>
          </a:xfrm>
          <a:prstGeom prst="rect">
            <a:avLst/>
          </a:prstGeom>
          <a:noFill/>
          <a:ln>
            <a:noFill/>
          </a:ln>
        </p:spPr>
      </p:pic>
      <p:pic>
        <p:nvPicPr>
          <p:cNvPr id="357" name="Google Shape;357;p54"/>
          <p:cNvPicPr preferRelativeResize="0"/>
          <p:nvPr/>
        </p:nvPicPr>
        <p:blipFill>
          <a:blip r:embed="rId5">
            <a:alphaModFix/>
          </a:blip>
          <a:stretch>
            <a:fillRect/>
          </a:stretch>
        </p:blipFill>
        <p:spPr>
          <a:xfrm>
            <a:off x="6457875" y="1710775"/>
            <a:ext cx="2615075" cy="3143725"/>
          </a:xfrm>
          <a:prstGeom prst="rect">
            <a:avLst/>
          </a:prstGeom>
          <a:noFill/>
          <a:ln>
            <a:noFill/>
          </a:ln>
        </p:spPr>
      </p:pic>
      <p:sp>
        <p:nvSpPr>
          <p:cNvPr id="358" name="Google Shape;358;p54"/>
          <p:cNvSpPr txBox="1"/>
          <p:nvPr>
            <p:ph idx="4294967295" type="title"/>
          </p:nvPr>
        </p:nvSpPr>
        <p:spPr>
          <a:xfrm>
            <a:off x="717900" y="151875"/>
            <a:ext cx="7708200" cy="56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03BA3"/>
                </a:solidFill>
                <a:latin typeface="Lexend"/>
                <a:ea typeface="Lexend"/>
                <a:cs typeface="Lexend"/>
                <a:sym typeface="Lexend"/>
              </a:rPr>
              <a:t>Sh. Narendra Modi Speech in Meerut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5"/>
          <p:cNvSpPr txBox="1"/>
          <p:nvPr>
            <p:ph idx="4294967295" type="subTitle"/>
          </p:nvPr>
        </p:nvSpPr>
        <p:spPr>
          <a:xfrm>
            <a:off x="1106450" y="994188"/>
            <a:ext cx="2609400" cy="45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a:solidFill>
                  <a:schemeClr val="dk1"/>
                </a:solidFill>
                <a:latin typeface="Lexend"/>
                <a:ea typeface="Lexend"/>
                <a:cs typeface="Lexend"/>
                <a:sym typeface="Lexend"/>
              </a:rPr>
              <a:t>Emotional Analysis of </a:t>
            </a:r>
            <a:r>
              <a:rPr b="0" lang="en">
                <a:solidFill>
                  <a:schemeClr val="dk1"/>
                </a:solidFill>
                <a:latin typeface="Lexend"/>
                <a:ea typeface="Lexend"/>
                <a:cs typeface="Lexend"/>
                <a:sym typeface="Lexend"/>
              </a:rPr>
              <a:t>The Hindustan Times</a:t>
            </a:r>
            <a:endParaRPr b="0">
              <a:solidFill>
                <a:schemeClr val="dk1"/>
              </a:solidFill>
              <a:latin typeface="Lexend"/>
              <a:ea typeface="Lexend"/>
              <a:cs typeface="Lexend"/>
              <a:sym typeface="Lexend"/>
            </a:endParaRPr>
          </a:p>
        </p:txBody>
      </p:sp>
      <p:sp>
        <p:nvSpPr>
          <p:cNvPr id="364" name="Google Shape;364;p55"/>
          <p:cNvSpPr txBox="1"/>
          <p:nvPr>
            <p:ph idx="4294967295" type="subTitle"/>
          </p:nvPr>
        </p:nvSpPr>
        <p:spPr>
          <a:xfrm>
            <a:off x="5498213" y="994200"/>
            <a:ext cx="2658000" cy="45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a:solidFill>
                  <a:schemeClr val="dk1"/>
                </a:solidFill>
                <a:latin typeface="Lexend"/>
                <a:ea typeface="Lexend"/>
                <a:cs typeface="Lexend"/>
                <a:sym typeface="Lexend"/>
              </a:rPr>
              <a:t>Emotional Analysis of </a:t>
            </a:r>
            <a:endParaRPr b="0">
              <a:solidFill>
                <a:schemeClr val="dk1"/>
              </a:solidFill>
              <a:latin typeface="Lexend"/>
              <a:ea typeface="Lexend"/>
              <a:cs typeface="Lexend"/>
              <a:sym typeface="Lexend"/>
            </a:endParaRPr>
          </a:p>
          <a:p>
            <a:pPr indent="0" lvl="0" marL="0" rtl="0" algn="ctr">
              <a:spcBef>
                <a:spcPts val="0"/>
              </a:spcBef>
              <a:spcAft>
                <a:spcPts val="0"/>
              </a:spcAft>
              <a:buNone/>
            </a:pPr>
            <a:r>
              <a:rPr b="0" lang="en">
                <a:solidFill>
                  <a:schemeClr val="dk1"/>
                </a:solidFill>
                <a:latin typeface="Lexend"/>
                <a:ea typeface="Lexend"/>
                <a:cs typeface="Lexend"/>
                <a:sym typeface="Lexend"/>
              </a:rPr>
              <a:t>OP India</a:t>
            </a:r>
            <a:endParaRPr b="0">
              <a:solidFill>
                <a:schemeClr val="dk1"/>
              </a:solidFill>
              <a:latin typeface="Lexend"/>
              <a:ea typeface="Lexend"/>
              <a:cs typeface="Lexend"/>
              <a:sym typeface="Lexend"/>
            </a:endParaRPr>
          </a:p>
        </p:txBody>
      </p:sp>
      <p:pic>
        <p:nvPicPr>
          <p:cNvPr id="365" name="Google Shape;365;p55"/>
          <p:cNvPicPr preferRelativeResize="0"/>
          <p:nvPr/>
        </p:nvPicPr>
        <p:blipFill>
          <a:blip r:embed="rId3">
            <a:alphaModFix/>
          </a:blip>
          <a:stretch>
            <a:fillRect/>
          </a:stretch>
        </p:blipFill>
        <p:spPr>
          <a:xfrm>
            <a:off x="169925" y="1609950"/>
            <a:ext cx="4747524" cy="3126526"/>
          </a:xfrm>
          <a:prstGeom prst="rect">
            <a:avLst/>
          </a:prstGeom>
          <a:noFill/>
          <a:ln>
            <a:noFill/>
          </a:ln>
        </p:spPr>
      </p:pic>
      <p:pic>
        <p:nvPicPr>
          <p:cNvPr id="366" name="Google Shape;366;p55"/>
          <p:cNvPicPr preferRelativeResize="0"/>
          <p:nvPr/>
        </p:nvPicPr>
        <p:blipFill>
          <a:blip r:embed="rId4">
            <a:alphaModFix/>
          </a:blip>
          <a:stretch>
            <a:fillRect/>
          </a:stretch>
        </p:blipFill>
        <p:spPr>
          <a:xfrm>
            <a:off x="4725150" y="1755063"/>
            <a:ext cx="4338225" cy="2836300"/>
          </a:xfrm>
          <a:prstGeom prst="rect">
            <a:avLst/>
          </a:prstGeom>
          <a:noFill/>
          <a:ln>
            <a:noFill/>
          </a:ln>
        </p:spPr>
      </p:pic>
      <p:sp>
        <p:nvSpPr>
          <p:cNvPr id="367" name="Google Shape;367;p55"/>
          <p:cNvSpPr txBox="1"/>
          <p:nvPr>
            <p:ph idx="4294967295" type="title"/>
          </p:nvPr>
        </p:nvSpPr>
        <p:spPr>
          <a:xfrm>
            <a:off x="717900" y="209350"/>
            <a:ext cx="7708200" cy="56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03BA3"/>
                </a:solidFill>
                <a:latin typeface="Lexend"/>
                <a:ea typeface="Lexend"/>
                <a:cs typeface="Lexend"/>
                <a:sym typeface="Lexend"/>
              </a:rPr>
              <a:t>Sh. Narendra Modi Speech in Meerut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6"/>
          <p:cNvSpPr txBox="1"/>
          <p:nvPr>
            <p:ph idx="4294967295" type="subTitle"/>
          </p:nvPr>
        </p:nvSpPr>
        <p:spPr>
          <a:xfrm>
            <a:off x="2792150" y="1033575"/>
            <a:ext cx="3559500" cy="67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Emotional Analysis of </a:t>
            </a:r>
            <a:endParaRPr>
              <a:solidFill>
                <a:schemeClr val="dk1"/>
              </a:solidFill>
              <a:latin typeface="Lexend"/>
              <a:ea typeface="Lexend"/>
              <a:cs typeface="Lexend"/>
              <a:sym typeface="Lexend"/>
            </a:endParaRPr>
          </a:p>
          <a:p>
            <a:pPr indent="0" lvl="0" marL="0" rtl="0" algn="ctr">
              <a:spcBef>
                <a:spcPts val="0"/>
              </a:spcBef>
              <a:spcAft>
                <a:spcPts val="0"/>
              </a:spcAft>
              <a:buNone/>
            </a:pPr>
            <a:r>
              <a:rPr lang="en">
                <a:solidFill>
                  <a:schemeClr val="dk1"/>
                </a:solidFill>
                <a:latin typeface="Lexend"/>
                <a:ea typeface="Lexend"/>
                <a:cs typeface="Lexend"/>
                <a:sym typeface="Lexend"/>
              </a:rPr>
              <a:t>Speech</a:t>
            </a:r>
            <a:endParaRPr>
              <a:solidFill>
                <a:schemeClr val="dk1"/>
              </a:solidFill>
              <a:latin typeface="Lexend"/>
              <a:ea typeface="Lexend"/>
              <a:cs typeface="Lexend"/>
              <a:sym typeface="Lexend"/>
            </a:endParaRPr>
          </a:p>
        </p:txBody>
      </p:sp>
      <p:pic>
        <p:nvPicPr>
          <p:cNvPr id="373" name="Google Shape;373;p56"/>
          <p:cNvPicPr preferRelativeResize="0"/>
          <p:nvPr/>
        </p:nvPicPr>
        <p:blipFill>
          <a:blip r:embed="rId3">
            <a:alphaModFix/>
          </a:blip>
          <a:stretch>
            <a:fillRect/>
          </a:stretch>
        </p:blipFill>
        <p:spPr>
          <a:xfrm>
            <a:off x="2259588" y="1862725"/>
            <a:ext cx="4624825" cy="2953925"/>
          </a:xfrm>
          <a:prstGeom prst="rect">
            <a:avLst/>
          </a:prstGeom>
          <a:noFill/>
          <a:ln>
            <a:noFill/>
          </a:ln>
        </p:spPr>
      </p:pic>
      <p:sp>
        <p:nvSpPr>
          <p:cNvPr id="374" name="Google Shape;374;p56"/>
          <p:cNvSpPr txBox="1"/>
          <p:nvPr>
            <p:ph idx="4294967295" type="title"/>
          </p:nvPr>
        </p:nvSpPr>
        <p:spPr>
          <a:xfrm>
            <a:off x="717900" y="209350"/>
            <a:ext cx="7708200" cy="56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03BA3"/>
                </a:solidFill>
                <a:latin typeface="Lexend"/>
                <a:ea typeface="Lexend"/>
                <a:cs typeface="Lexend"/>
                <a:sym typeface="Lexend"/>
              </a:rPr>
              <a:t>Sh. Narendra Modi Speech in Meerut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0"/>
          <p:cNvSpPr txBox="1"/>
          <p:nvPr>
            <p:ph idx="4294967295" type="body"/>
          </p:nvPr>
        </p:nvSpPr>
        <p:spPr>
          <a:xfrm>
            <a:off x="3844050" y="1447050"/>
            <a:ext cx="7717500" cy="34164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1800"/>
              </a:spcBef>
              <a:spcAft>
                <a:spcPts val="0"/>
              </a:spcAft>
              <a:buClr>
                <a:schemeClr val="dk1"/>
              </a:buClr>
              <a:buSzPts val="1800"/>
              <a:buFont typeface="Lexend"/>
              <a:buChar char="●"/>
            </a:pPr>
            <a:r>
              <a:rPr lang="en">
                <a:solidFill>
                  <a:schemeClr val="dk1"/>
                </a:solidFill>
                <a:latin typeface="Lexend"/>
                <a:ea typeface="Lexend"/>
                <a:cs typeface="Lexend"/>
                <a:sym typeface="Lexend"/>
              </a:rPr>
              <a:t>Candidate Exposure</a:t>
            </a:r>
            <a:endParaRPr>
              <a:solidFill>
                <a:schemeClr val="dk1"/>
              </a:solidFill>
              <a:latin typeface="Lexend"/>
              <a:ea typeface="Lexend"/>
              <a:cs typeface="Lexend"/>
              <a:sym typeface="Lexend"/>
            </a:endParaRPr>
          </a:p>
          <a:p>
            <a:pPr indent="0" lvl="0" marL="457200" rtl="0" algn="l">
              <a:lnSpc>
                <a:spcPct val="115000"/>
              </a:lnSpc>
              <a:spcBef>
                <a:spcPts val="1800"/>
              </a:spcBef>
              <a:spcAft>
                <a:spcPts val="0"/>
              </a:spcAft>
              <a:buNone/>
            </a:pPr>
            <a:r>
              <a:t/>
            </a:r>
            <a:endParaRPr>
              <a:solidFill>
                <a:schemeClr val="dk1"/>
              </a:solidFill>
              <a:latin typeface="Lexend"/>
              <a:ea typeface="Lexend"/>
              <a:cs typeface="Lexend"/>
              <a:sym typeface="Lexend"/>
            </a:endParaRPr>
          </a:p>
          <a:p>
            <a:pPr indent="-342900" lvl="0" marL="457200" rtl="0" algn="l">
              <a:lnSpc>
                <a:spcPct val="115000"/>
              </a:lnSpc>
              <a:spcBef>
                <a:spcPts val="1800"/>
              </a:spcBef>
              <a:spcAft>
                <a:spcPts val="0"/>
              </a:spcAft>
              <a:buClr>
                <a:schemeClr val="dk1"/>
              </a:buClr>
              <a:buSzPts val="1800"/>
              <a:buFont typeface="Lexend"/>
              <a:buChar char="●"/>
            </a:pPr>
            <a:r>
              <a:rPr lang="en">
                <a:solidFill>
                  <a:schemeClr val="dk1"/>
                </a:solidFill>
                <a:latin typeface="Lexend"/>
                <a:ea typeface="Lexend"/>
                <a:cs typeface="Lexend"/>
                <a:sym typeface="Lexend"/>
              </a:rPr>
              <a:t>Polarizing and Framing Information</a:t>
            </a:r>
            <a:endParaRPr>
              <a:solidFill>
                <a:schemeClr val="dk1"/>
              </a:solidFill>
              <a:latin typeface="Lexend"/>
              <a:ea typeface="Lexend"/>
              <a:cs typeface="Lexend"/>
              <a:sym typeface="Lexend"/>
            </a:endParaRPr>
          </a:p>
          <a:p>
            <a:pPr indent="0" lvl="0" marL="0" rtl="0" algn="l">
              <a:lnSpc>
                <a:spcPct val="115000"/>
              </a:lnSpc>
              <a:spcBef>
                <a:spcPts val="1800"/>
              </a:spcBef>
              <a:spcAft>
                <a:spcPts val="0"/>
              </a:spcAft>
              <a:buNone/>
            </a:pPr>
            <a:r>
              <a:t/>
            </a:r>
            <a:endParaRPr>
              <a:solidFill>
                <a:schemeClr val="dk1"/>
              </a:solidFill>
              <a:latin typeface="Lexend"/>
              <a:ea typeface="Lexend"/>
              <a:cs typeface="Lexend"/>
              <a:sym typeface="Lexend"/>
            </a:endParaRPr>
          </a:p>
          <a:p>
            <a:pPr indent="-342900" lvl="0" marL="457200" rtl="0" algn="l">
              <a:lnSpc>
                <a:spcPct val="115000"/>
              </a:lnSpc>
              <a:spcBef>
                <a:spcPts val="1800"/>
              </a:spcBef>
              <a:spcAft>
                <a:spcPts val="0"/>
              </a:spcAft>
              <a:buClr>
                <a:schemeClr val="dk1"/>
              </a:buClr>
              <a:buSzPts val="1800"/>
              <a:buFont typeface="Lexend"/>
              <a:buChar char="●"/>
            </a:pPr>
            <a:r>
              <a:rPr lang="en">
                <a:solidFill>
                  <a:schemeClr val="dk1"/>
                </a:solidFill>
                <a:latin typeface="Lexend"/>
                <a:ea typeface="Lexend"/>
                <a:cs typeface="Lexend"/>
                <a:sym typeface="Lexend"/>
              </a:rPr>
              <a:t>Political debate and interviews</a:t>
            </a:r>
            <a:endParaRPr>
              <a:solidFill>
                <a:schemeClr val="dk1"/>
              </a:solidFill>
              <a:latin typeface="Lexend"/>
              <a:ea typeface="Lexend"/>
              <a:cs typeface="Lexend"/>
              <a:sym typeface="Lexend"/>
            </a:endParaRPr>
          </a:p>
          <a:p>
            <a:pPr indent="0" lvl="0" marL="457200" rtl="0" algn="l">
              <a:lnSpc>
                <a:spcPct val="115000"/>
              </a:lnSpc>
              <a:spcBef>
                <a:spcPts val="1800"/>
              </a:spcBef>
              <a:spcAft>
                <a:spcPts val="400"/>
              </a:spcAft>
              <a:buNone/>
            </a:pPr>
            <a:r>
              <a:t/>
            </a:r>
            <a:endParaRPr sz="1800">
              <a:solidFill>
                <a:schemeClr val="dk1"/>
              </a:solidFill>
            </a:endParaRPr>
          </a:p>
        </p:txBody>
      </p:sp>
      <p:sp>
        <p:nvSpPr>
          <p:cNvPr id="193" name="Google Shape;193;p30"/>
          <p:cNvSpPr txBox="1"/>
          <p:nvPr>
            <p:ph type="title"/>
          </p:nvPr>
        </p:nvSpPr>
        <p:spPr>
          <a:xfrm>
            <a:off x="717900" y="232975"/>
            <a:ext cx="7708200" cy="9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003BA3"/>
                </a:solidFill>
                <a:latin typeface="Lexend"/>
                <a:ea typeface="Lexend"/>
                <a:cs typeface="Lexend"/>
                <a:sym typeface="Lexend"/>
              </a:rPr>
              <a:t>How Media Influence Elections? </a:t>
            </a:r>
            <a:endParaRPr b="0">
              <a:solidFill>
                <a:schemeClr val="dk1"/>
              </a:solidFill>
              <a:latin typeface="Lexend"/>
              <a:ea typeface="Lexend"/>
              <a:cs typeface="Lexend"/>
              <a:sym typeface="Lexend"/>
            </a:endParaRPr>
          </a:p>
        </p:txBody>
      </p:sp>
      <p:pic>
        <p:nvPicPr>
          <p:cNvPr id="194" name="Google Shape;194;p30"/>
          <p:cNvPicPr preferRelativeResize="0"/>
          <p:nvPr/>
        </p:nvPicPr>
        <p:blipFill>
          <a:blip r:embed="rId3">
            <a:alphaModFix/>
          </a:blip>
          <a:stretch>
            <a:fillRect/>
          </a:stretch>
        </p:blipFill>
        <p:spPr>
          <a:xfrm>
            <a:off x="717800" y="1104975"/>
            <a:ext cx="2923700" cy="1652799"/>
          </a:xfrm>
          <a:prstGeom prst="rect">
            <a:avLst/>
          </a:prstGeom>
          <a:noFill/>
          <a:ln>
            <a:noFill/>
          </a:ln>
        </p:spPr>
      </p:pic>
      <p:pic>
        <p:nvPicPr>
          <p:cNvPr id="195" name="Google Shape;195;p30"/>
          <p:cNvPicPr preferRelativeResize="0"/>
          <p:nvPr/>
        </p:nvPicPr>
        <p:blipFill>
          <a:blip r:embed="rId4">
            <a:alphaModFix/>
          </a:blip>
          <a:stretch>
            <a:fillRect/>
          </a:stretch>
        </p:blipFill>
        <p:spPr>
          <a:xfrm>
            <a:off x="717800" y="3060875"/>
            <a:ext cx="2923699" cy="15442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7"/>
          <p:cNvSpPr txBox="1"/>
          <p:nvPr>
            <p:ph idx="4294967295" type="title"/>
          </p:nvPr>
        </p:nvSpPr>
        <p:spPr>
          <a:xfrm>
            <a:off x="717900" y="392775"/>
            <a:ext cx="7708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rgbClr val="003BA3"/>
                </a:solidFill>
                <a:latin typeface="Lexend"/>
                <a:ea typeface="Lexend"/>
                <a:cs typeface="Lexend"/>
                <a:sym typeface="Lexend"/>
              </a:rPr>
              <a:t>Entity Analysis of Speech</a:t>
            </a:r>
            <a:r>
              <a:rPr lang="en" sz="3000">
                <a:solidFill>
                  <a:srgbClr val="003BA3"/>
                </a:solidFill>
                <a:latin typeface="Lexend"/>
                <a:ea typeface="Lexend"/>
                <a:cs typeface="Lexend"/>
                <a:sym typeface="Lexend"/>
              </a:rPr>
              <a:t> </a:t>
            </a:r>
            <a:endParaRPr/>
          </a:p>
        </p:txBody>
      </p:sp>
      <p:pic>
        <p:nvPicPr>
          <p:cNvPr id="380" name="Google Shape;380;p57"/>
          <p:cNvPicPr preferRelativeResize="0"/>
          <p:nvPr/>
        </p:nvPicPr>
        <p:blipFill>
          <a:blip r:embed="rId3">
            <a:alphaModFix/>
          </a:blip>
          <a:stretch>
            <a:fillRect/>
          </a:stretch>
        </p:blipFill>
        <p:spPr>
          <a:xfrm>
            <a:off x="464988" y="1529725"/>
            <a:ext cx="8214023" cy="25024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8"/>
          <p:cNvSpPr txBox="1"/>
          <p:nvPr>
            <p:ph idx="4294967295" type="title"/>
          </p:nvPr>
        </p:nvSpPr>
        <p:spPr>
          <a:xfrm>
            <a:off x="717900" y="67100"/>
            <a:ext cx="7708200" cy="64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003BA3"/>
                </a:solidFill>
                <a:latin typeface="Lexend"/>
                <a:ea typeface="Lexend"/>
                <a:cs typeface="Lexend"/>
                <a:sym typeface="Lexend"/>
              </a:rPr>
              <a:t>Entity Analysis of The Hindustan Times</a:t>
            </a:r>
            <a:endParaRPr sz="3000">
              <a:solidFill>
                <a:srgbClr val="003BA3"/>
              </a:solidFill>
              <a:latin typeface="Lexend"/>
              <a:ea typeface="Lexend"/>
              <a:cs typeface="Lexend"/>
              <a:sym typeface="Lexend"/>
            </a:endParaRPr>
          </a:p>
          <a:p>
            <a:pPr indent="0" lvl="0" marL="0" rtl="0" algn="ctr">
              <a:spcBef>
                <a:spcPts val="0"/>
              </a:spcBef>
              <a:spcAft>
                <a:spcPts val="0"/>
              </a:spcAft>
              <a:buClr>
                <a:schemeClr val="dk1"/>
              </a:buClr>
              <a:buSzPts val="1100"/>
              <a:buFont typeface="Arial"/>
              <a:buNone/>
            </a:pPr>
            <a:r>
              <a:rPr lang="en" sz="3000">
                <a:solidFill>
                  <a:srgbClr val="003BA3"/>
                </a:solidFill>
                <a:latin typeface="Lexend"/>
                <a:ea typeface="Lexend"/>
                <a:cs typeface="Lexend"/>
                <a:sym typeface="Lexend"/>
              </a:rPr>
              <a:t> </a:t>
            </a:r>
            <a:endParaRPr sz="3000">
              <a:latin typeface="Lexend"/>
              <a:ea typeface="Lexend"/>
              <a:cs typeface="Lexend"/>
              <a:sym typeface="Lexend"/>
            </a:endParaRPr>
          </a:p>
          <a:p>
            <a:pPr indent="0" lvl="0" marL="0" rtl="0" algn="ctr">
              <a:spcBef>
                <a:spcPts val="0"/>
              </a:spcBef>
              <a:spcAft>
                <a:spcPts val="0"/>
              </a:spcAft>
              <a:buNone/>
            </a:pPr>
            <a:r>
              <a:t/>
            </a:r>
            <a:endParaRPr sz="3000">
              <a:latin typeface="Lexend"/>
              <a:ea typeface="Lexend"/>
              <a:cs typeface="Lexend"/>
              <a:sym typeface="Lexend"/>
            </a:endParaRPr>
          </a:p>
        </p:txBody>
      </p:sp>
      <p:pic>
        <p:nvPicPr>
          <p:cNvPr id="386" name="Google Shape;386;p58"/>
          <p:cNvPicPr preferRelativeResize="0"/>
          <p:nvPr/>
        </p:nvPicPr>
        <p:blipFill>
          <a:blip r:embed="rId3">
            <a:alphaModFix/>
          </a:blip>
          <a:stretch>
            <a:fillRect/>
          </a:stretch>
        </p:blipFill>
        <p:spPr>
          <a:xfrm>
            <a:off x="848200" y="1197700"/>
            <a:ext cx="7447591" cy="38078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9"/>
          <p:cNvSpPr txBox="1"/>
          <p:nvPr>
            <p:ph idx="4294967295" type="title"/>
          </p:nvPr>
        </p:nvSpPr>
        <p:spPr>
          <a:xfrm>
            <a:off x="717888" y="373600"/>
            <a:ext cx="7708200" cy="64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003BA3"/>
                </a:solidFill>
                <a:latin typeface="Lexend"/>
                <a:ea typeface="Lexend"/>
                <a:cs typeface="Lexend"/>
                <a:sym typeface="Lexend"/>
              </a:rPr>
              <a:t>Entity Analysis of OP India</a:t>
            </a:r>
            <a:endParaRPr sz="3000">
              <a:solidFill>
                <a:srgbClr val="003BA3"/>
              </a:solidFill>
              <a:latin typeface="Lexend"/>
              <a:ea typeface="Lexend"/>
              <a:cs typeface="Lexend"/>
              <a:sym typeface="Lexend"/>
            </a:endParaRPr>
          </a:p>
          <a:p>
            <a:pPr indent="0" lvl="0" marL="0" rtl="0" algn="ctr">
              <a:spcBef>
                <a:spcPts val="0"/>
              </a:spcBef>
              <a:spcAft>
                <a:spcPts val="0"/>
              </a:spcAft>
              <a:buClr>
                <a:schemeClr val="dk1"/>
              </a:buClr>
              <a:buSzPts val="1100"/>
              <a:buFont typeface="Arial"/>
              <a:buNone/>
            </a:pPr>
            <a:r>
              <a:rPr lang="en" sz="3000">
                <a:solidFill>
                  <a:srgbClr val="003BA3"/>
                </a:solidFill>
                <a:latin typeface="Lexend"/>
                <a:ea typeface="Lexend"/>
                <a:cs typeface="Lexend"/>
                <a:sym typeface="Lexend"/>
              </a:rPr>
              <a:t> </a:t>
            </a:r>
            <a:endParaRPr/>
          </a:p>
          <a:p>
            <a:pPr indent="0" lvl="0" marL="0" rtl="0" algn="l">
              <a:spcBef>
                <a:spcPts val="0"/>
              </a:spcBef>
              <a:spcAft>
                <a:spcPts val="0"/>
              </a:spcAft>
              <a:buNone/>
            </a:pPr>
            <a:r>
              <a:t/>
            </a:r>
            <a:endParaRPr/>
          </a:p>
        </p:txBody>
      </p:sp>
      <p:pic>
        <p:nvPicPr>
          <p:cNvPr id="392" name="Google Shape;392;p59"/>
          <p:cNvPicPr preferRelativeResize="0"/>
          <p:nvPr/>
        </p:nvPicPr>
        <p:blipFill>
          <a:blip r:embed="rId3">
            <a:alphaModFix/>
          </a:blip>
          <a:stretch>
            <a:fillRect/>
          </a:stretch>
        </p:blipFill>
        <p:spPr>
          <a:xfrm>
            <a:off x="317288" y="1212000"/>
            <a:ext cx="8509424" cy="32345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0"/>
          <p:cNvSpPr txBox="1"/>
          <p:nvPr>
            <p:ph type="title"/>
          </p:nvPr>
        </p:nvSpPr>
        <p:spPr>
          <a:xfrm>
            <a:off x="694075" y="1170000"/>
            <a:ext cx="5533200" cy="280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0" sz="100">
              <a:solidFill>
                <a:schemeClr val="dk2"/>
              </a:solidFill>
            </a:endParaRPr>
          </a:p>
          <a:p>
            <a:pPr indent="0" lvl="0" marL="0" rtl="0" algn="l">
              <a:spcBef>
                <a:spcPts val="0"/>
              </a:spcBef>
              <a:spcAft>
                <a:spcPts val="0"/>
              </a:spcAft>
              <a:buNone/>
            </a:pPr>
            <a:r>
              <a:rPr lang="en" sz="3000">
                <a:latin typeface="Lexend"/>
                <a:ea typeface="Lexend"/>
                <a:cs typeface="Lexend"/>
                <a:sym typeface="Lexend"/>
              </a:rPr>
              <a:t>Analysis of Sh. Narendra Modi Speech in Varanasi (Uttar Pradesh)  </a:t>
            </a:r>
            <a:endParaRPr sz="3000">
              <a:latin typeface="Lexend"/>
              <a:ea typeface="Lexend"/>
              <a:cs typeface="Lexend"/>
              <a:sym typeface="Lexend"/>
            </a:endParaRPr>
          </a:p>
          <a:p>
            <a:pPr indent="0" lvl="0" marL="0" rtl="0" algn="l">
              <a:spcBef>
                <a:spcPts val="0"/>
              </a:spcBef>
              <a:spcAft>
                <a:spcPts val="0"/>
              </a:spcAft>
              <a:buNone/>
            </a:pPr>
            <a:r>
              <a:t/>
            </a:r>
            <a:endParaRPr sz="3000">
              <a:latin typeface="Lexend"/>
              <a:ea typeface="Lexend"/>
              <a:cs typeface="Lexend"/>
              <a:sym typeface="Lexend"/>
            </a:endParaRPr>
          </a:p>
          <a:p>
            <a:pPr indent="0" lvl="0" marL="0" rtl="0" algn="l">
              <a:spcBef>
                <a:spcPts val="0"/>
              </a:spcBef>
              <a:spcAft>
                <a:spcPts val="0"/>
              </a:spcAft>
              <a:buNone/>
            </a:pPr>
            <a:r>
              <a:rPr lang="en" sz="3000">
                <a:latin typeface="Lexend"/>
                <a:ea typeface="Lexend"/>
                <a:cs typeface="Lexend"/>
                <a:sym typeface="Lexend"/>
              </a:rPr>
              <a:t>27 May 2019</a:t>
            </a:r>
            <a:endParaRPr sz="3000">
              <a:latin typeface="Lexend"/>
              <a:ea typeface="Lexend"/>
              <a:cs typeface="Lexend"/>
              <a:sym typeface="Lexen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1"/>
          <p:cNvSpPr txBox="1"/>
          <p:nvPr>
            <p:ph idx="4294967295" type="subTitle"/>
          </p:nvPr>
        </p:nvSpPr>
        <p:spPr>
          <a:xfrm>
            <a:off x="290625" y="1220100"/>
            <a:ext cx="3906000" cy="40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Sentiment Analysis of </a:t>
            </a:r>
            <a:endParaRPr>
              <a:solidFill>
                <a:schemeClr val="dk1"/>
              </a:solidFill>
              <a:latin typeface="Lexend"/>
              <a:ea typeface="Lexend"/>
              <a:cs typeface="Lexend"/>
              <a:sym typeface="Lexend"/>
            </a:endParaRPr>
          </a:p>
          <a:p>
            <a:pPr indent="0" lvl="0" marL="0" rtl="0" algn="ctr">
              <a:spcBef>
                <a:spcPts val="0"/>
              </a:spcBef>
              <a:spcAft>
                <a:spcPts val="0"/>
              </a:spcAft>
              <a:buNone/>
            </a:pPr>
            <a:r>
              <a:rPr lang="en">
                <a:solidFill>
                  <a:schemeClr val="dk1"/>
                </a:solidFill>
                <a:latin typeface="Lexend"/>
                <a:ea typeface="Lexend"/>
                <a:cs typeface="Lexend"/>
                <a:sym typeface="Lexend"/>
              </a:rPr>
              <a:t>Speech</a:t>
            </a:r>
            <a:endParaRPr>
              <a:solidFill>
                <a:schemeClr val="dk1"/>
              </a:solidFill>
              <a:latin typeface="Lexend"/>
              <a:ea typeface="Lexend"/>
              <a:cs typeface="Lexend"/>
              <a:sym typeface="Lexend"/>
            </a:endParaRPr>
          </a:p>
        </p:txBody>
      </p:sp>
      <p:sp>
        <p:nvSpPr>
          <p:cNvPr id="403" name="Google Shape;403;p61"/>
          <p:cNvSpPr txBox="1"/>
          <p:nvPr>
            <p:ph idx="4294967295" type="subTitle"/>
          </p:nvPr>
        </p:nvSpPr>
        <p:spPr>
          <a:xfrm>
            <a:off x="4975975" y="1220100"/>
            <a:ext cx="3704100" cy="40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Lexend"/>
                <a:ea typeface="Lexend"/>
                <a:cs typeface="Lexend"/>
                <a:sym typeface="Lexend"/>
              </a:rPr>
              <a:t>Sentiment Analysis of </a:t>
            </a:r>
            <a:endParaRPr>
              <a:solidFill>
                <a:schemeClr val="dk1"/>
              </a:solidFill>
              <a:latin typeface="Lexend"/>
              <a:ea typeface="Lexend"/>
              <a:cs typeface="Lexend"/>
              <a:sym typeface="Lexend"/>
            </a:endParaRPr>
          </a:p>
          <a:p>
            <a:pPr indent="0" lvl="0" marL="0" rtl="0" algn="ctr">
              <a:spcBef>
                <a:spcPts val="0"/>
              </a:spcBef>
              <a:spcAft>
                <a:spcPts val="0"/>
              </a:spcAft>
              <a:buClr>
                <a:schemeClr val="dk1"/>
              </a:buClr>
              <a:buSzPts val="1100"/>
              <a:buFont typeface="Arial"/>
              <a:buNone/>
            </a:pPr>
            <a:r>
              <a:rPr lang="en">
                <a:solidFill>
                  <a:schemeClr val="dk1"/>
                </a:solidFill>
                <a:latin typeface="Lexend"/>
                <a:ea typeface="Lexend"/>
                <a:cs typeface="Lexend"/>
                <a:sym typeface="Lexend"/>
              </a:rPr>
              <a:t>The Indian Express</a:t>
            </a:r>
            <a:endParaRPr>
              <a:solidFill>
                <a:schemeClr val="dk1"/>
              </a:solidFill>
              <a:latin typeface="Lexend"/>
              <a:ea typeface="Lexend"/>
              <a:cs typeface="Lexend"/>
              <a:sym typeface="Lexend"/>
            </a:endParaRPr>
          </a:p>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pic>
        <p:nvPicPr>
          <p:cNvPr id="404" name="Google Shape;404;p61"/>
          <p:cNvPicPr preferRelativeResize="0"/>
          <p:nvPr/>
        </p:nvPicPr>
        <p:blipFill>
          <a:blip r:embed="rId3">
            <a:alphaModFix/>
          </a:blip>
          <a:stretch>
            <a:fillRect/>
          </a:stretch>
        </p:blipFill>
        <p:spPr>
          <a:xfrm>
            <a:off x="663750" y="1967525"/>
            <a:ext cx="2990225" cy="2948699"/>
          </a:xfrm>
          <a:prstGeom prst="rect">
            <a:avLst/>
          </a:prstGeom>
          <a:noFill/>
          <a:ln>
            <a:noFill/>
          </a:ln>
        </p:spPr>
      </p:pic>
      <p:pic>
        <p:nvPicPr>
          <p:cNvPr id="405" name="Google Shape;405;p61"/>
          <p:cNvPicPr preferRelativeResize="0"/>
          <p:nvPr/>
        </p:nvPicPr>
        <p:blipFill>
          <a:blip r:embed="rId4">
            <a:alphaModFix/>
          </a:blip>
          <a:stretch>
            <a:fillRect/>
          </a:stretch>
        </p:blipFill>
        <p:spPr>
          <a:xfrm>
            <a:off x="5403700" y="2049438"/>
            <a:ext cx="2848650" cy="2784874"/>
          </a:xfrm>
          <a:prstGeom prst="rect">
            <a:avLst/>
          </a:prstGeom>
          <a:noFill/>
          <a:ln>
            <a:noFill/>
          </a:ln>
        </p:spPr>
      </p:pic>
      <p:sp>
        <p:nvSpPr>
          <p:cNvPr id="406" name="Google Shape;406;p61"/>
          <p:cNvSpPr txBox="1"/>
          <p:nvPr>
            <p:ph idx="4294967295" type="title"/>
          </p:nvPr>
        </p:nvSpPr>
        <p:spPr>
          <a:xfrm>
            <a:off x="717900" y="209350"/>
            <a:ext cx="7708200" cy="56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03BA3"/>
                </a:solidFill>
                <a:latin typeface="Lexend"/>
                <a:ea typeface="Lexend"/>
                <a:cs typeface="Lexend"/>
                <a:sym typeface="Lexend"/>
              </a:rPr>
              <a:t>Sh. Narendra Modi Speech in Varanasi</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2"/>
          <p:cNvSpPr txBox="1"/>
          <p:nvPr>
            <p:ph idx="4294967295" type="title"/>
          </p:nvPr>
        </p:nvSpPr>
        <p:spPr>
          <a:xfrm>
            <a:off x="5063475" y="1309925"/>
            <a:ext cx="3242400" cy="64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800">
                <a:latin typeface="Lexend"/>
                <a:ea typeface="Lexend"/>
                <a:cs typeface="Lexend"/>
                <a:sym typeface="Lexend"/>
              </a:rPr>
              <a:t>Emotional</a:t>
            </a:r>
            <a:r>
              <a:rPr b="0" lang="en" sz="1800">
                <a:latin typeface="Lexend"/>
                <a:ea typeface="Lexend"/>
                <a:cs typeface="Lexend"/>
                <a:sym typeface="Lexend"/>
              </a:rPr>
              <a:t> Analysis </a:t>
            </a:r>
            <a:r>
              <a:rPr b="0" lang="en" sz="1800">
                <a:latin typeface="Lexend"/>
                <a:ea typeface="Lexend"/>
                <a:cs typeface="Lexend"/>
                <a:sym typeface="Lexend"/>
              </a:rPr>
              <a:t>of </a:t>
            </a:r>
            <a:endParaRPr b="0" sz="1800">
              <a:latin typeface="Lexend"/>
              <a:ea typeface="Lexend"/>
              <a:cs typeface="Lexend"/>
              <a:sym typeface="Lexend"/>
            </a:endParaRPr>
          </a:p>
          <a:p>
            <a:pPr indent="0" lvl="0" marL="0" rtl="0" algn="ctr">
              <a:spcBef>
                <a:spcPts val="0"/>
              </a:spcBef>
              <a:spcAft>
                <a:spcPts val="0"/>
              </a:spcAft>
              <a:buClr>
                <a:schemeClr val="dk1"/>
              </a:buClr>
              <a:buSzPts val="1100"/>
              <a:buFont typeface="Arial"/>
              <a:buNone/>
            </a:pPr>
            <a:r>
              <a:rPr b="0" lang="en" sz="1800">
                <a:latin typeface="Lexend"/>
                <a:ea typeface="Lexend"/>
                <a:cs typeface="Lexend"/>
                <a:sym typeface="Lexend"/>
              </a:rPr>
              <a:t>The Indian Express</a:t>
            </a:r>
            <a:endParaRPr b="0" sz="1800">
              <a:latin typeface="Lexend"/>
              <a:ea typeface="Lexend"/>
              <a:cs typeface="Lexend"/>
              <a:sym typeface="Lexend"/>
            </a:endParaRPr>
          </a:p>
        </p:txBody>
      </p:sp>
      <p:pic>
        <p:nvPicPr>
          <p:cNvPr id="412" name="Google Shape;412;p62"/>
          <p:cNvPicPr preferRelativeResize="0"/>
          <p:nvPr/>
        </p:nvPicPr>
        <p:blipFill rotWithShape="1">
          <a:blip r:embed="rId3">
            <a:alphaModFix/>
          </a:blip>
          <a:srcRect b="0" l="901" r="0" t="0"/>
          <a:stretch/>
        </p:blipFill>
        <p:spPr>
          <a:xfrm>
            <a:off x="4472875" y="2003225"/>
            <a:ext cx="4423600" cy="2776301"/>
          </a:xfrm>
          <a:prstGeom prst="rect">
            <a:avLst/>
          </a:prstGeom>
          <a:noFill/>
          <a:ln>
            <a:noFill/>
          </a:ln>
        </p:spPr>
      </p:pic>
      <p:sp>
        <p:nvSpPr>
          <p:cNvPr id="413" name="Google Shape;413;p62"/>
          <p:cNvSpPr txBox="1"/>
          <p:nvPr>
            <p:ph idx="4294967295" type="title"/>
          </p:nvPr>
        </p:nvSpPr>
        <p:spPr>
          <a:xfrm>
            <a:off x="717900" y="209350"/>
            <a:ext cx="7708200" cy="56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03BA3"/>
                </a:solidFill>
                <a:latin typeface="Lexend"/>
                <a:ea typeface="Lexend"/>
                <a:cs typeface="Lexend"/>
                <a:sym typeface="Lexend"/>
              </a:rPr>
              <a:t>Sh. Narendra Modi Speech in Varanasi</a:t>
            </a:r>
            <a:endParaRPr/>
          </a:p>
        </p:txBody>
      </p:sp>
      <p:pic>
        <p:nvPicPr>
          <p:cNvPr id="414" name="Google Shape;414;p62"/>
          <p:cNvPicPr preferRelativeResize="0"/>
          <p:nvPr/>
        </p:nvPicPr>
        <p:blipFill>
          <a:blip r:embed="rId4">
            <a:alphaModFix/>
          </a:blip>
          <a:stretch>
            <a:fillRect/>
          </a:stretch>
        </p:blipFill>
        <p:spPr>
          <a:xfrm>
            <a:off x="0" y="2003225"/>
            <a:ext cx="4621796" cy="2776300"/>
          </a:xfrm>
          <a:prstGeom prst="rect">
            <a:avLst/>
          </a:prstGeom>
          <a:noFill/>
          <a:ln>
            <a:noFill/>
          </a:ln>
        </p:spPr>
      </p:pic>
      <p:sp>
        <p:nvSpPr>
          <p:cNvPr id="415" name="Google Shape;415;p62"/>
          <p:cNvSpPr txBox="1"/>
          <p:nvPr/>
        </p:nvSpPr>
        <p:spPr>
          <a:xfrm>
            <a:off x="810900" y="1264325"/>
            <a:ext cx="3000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Lexend"/>
                <a:ea typeface="Lexend"/>
                <a:cs typeface="Lexend"/>
                <a:sym typeface="Lexend"/>
              </a:rPr>
              <a:t>Emotional Analysis of Speech</a:t>
            </a:r>
            <a:endParaRPr sz="1800">
              <a:solidFill>
                <a:schemeClr val="dk1"/>
              </a:solidFill>
              <a:latin typeface="Lexend"/>
              <a:ea typeface="Lexend"/>
              <a:cs typeface="Lexend"/>
              <a:sym typeface="Lexen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3"/>
          <p:cNvSpPr txBox="1"/>
          <p:nvPr>
            <p:ph idx="4294967295" type="title"/>
          </p:nvPr>
        </p:nvSpPr>
        <p:spPr>
          <a:xfrm>
            <a:off x="717900" y="411925"/>
            <a:ext cx="7708200" cy="6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03BA3"/>
                </a:solidFill>
                <a:latin typeface="Lexend"/>
                <a:ea typeface="Lexend"/>
                <a:cs typeface="Lexend"/>
                <a:sym typeface="Lexend"/>
              </a:rPr>
              <a:t>Entity Analysis of Speech </a:t>
            </a:r>
            <a:endParaRPr sz="3000">
              <a:solidFill>
                <a:srgbClr val="003BA3"/>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 sz="3000">
                <a:solidFill>
                  <a:srgbClr val="003BA3"/>
                </a:solidFill>
                <a:latin typeface="Lexend"/>
                <a:ea typeface="Lexend"/>
                <a:cs typeface="Lexend"/>
                <a:sym typeface="Lexend"/>
              </a:rPr>
              <a:t> </a:t>
            </a:r>
            <a:endParaRPr/>
          </a:p>
          <a:p>
            <a:pPr indent="0" lvl="0" marL="0" rtl="0" algn="l">
              <a:spcBef>
                <a:spcPts val="0"/>
              </a:spcBef>
              <a:spcAft>
                <a:spcPts val="0"/>
              </a:spcAft>
              <a:buNone/>
            </a:pPr>
            <a:r>
              <a:t/>
            </a:r>
            <a:endParaRPr/>
          </a:p>
        </p:txBody>
      </p:sp>
      <p:pic>
        <p:nvPicPr>
          <p:cNvPr id="421" name="Google Shape;421;p63"/>
          <p:cNvPicPr preferRelativeResize="0"/>
          <p:nvPr/>
        </p:nvPicPr>
        <p:blipFill>
          <a:blip r:embed="rId3">
            <a:alphaModFix/>
          </a:blip>
          <a:stretch>
            <a:fillRect/>
          </a:stretch>
        </p:blipFill>
        <p:spPr>
          <a:xfrm>
            <a:off x="344688" y="1633450"/>
            <a:ext cx="8454626" cy="21537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4"/>
          <p:cNvSpPr txBox="1"/>
          <p:nvPr>
            <p:ph idx="4294967295" type="title"/>
          </p:nvPr>
        </p:nvSpPr>
        <p:spPr>
          <a:xfrm>
            <a:off x="535950" y="195200"/>
            <a:ext cx="8072100" cy="8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03BA3"/>
                </a:solidFill>
                <a:latin typeface="Lexend"/>
                <a:ea typeface="Lexend"/>
                <a:cs typeface="Lexend"/>
                <a:sym typeface="Lexend"/>
              </a:rPr>
              <a:t>Entity Analysis of The Indian Express</a:t>
            </a:r>
            <a:endParaRPr sz="3000">
              <a:solidFill>
                <a:srgbClr val="003BA3"/>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3000">
              <a:solidFill>
                <a:srgbClr val="003BA3"/>
              </a:solidFill>
              <a:latin typeface="Lexend"/>
              <a:ea typeface="Lexend"/>
              <a:cs typeface="Lexend"/>
              <a:sym typeface="Lexend"/>
            </a:endParaRPr>
          </a:p>
        </p:txBody>
      </p:sp>
      <p:pic>
        <p:nvPicPr>
          <p:cNvPr id="427" name="Google Shape;427;p64"/>
          <p:cNvPicPr preferRelativeResize="0"/>
          <p:nvPr/>
        </p:nvPicPr>
        <p:blipFill>
          <a:blip r:embed="rId3">
            <a:alphaModFix/>
          </a:blip>
          <a:stretch>
            <a:fillRect/>
          </a:stretch>
        </p:blipFill>
        <p:spPr>
          <a:xfrm>
            <a:off x="408650" y="1230150"/>
            <a:ext cx="8326702" cy="35288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5"/>
          <p:cNvSpPr txBox="1"/>
          <p:nvPr>
            <p:ph type="title"/>
          </p:nvPr>
        </p:nvSpPr>
        <p:spPr>
          <a:xfrm>
            <a:off x="684475" y="1170000"/>
            <a:ext cx="5533200" cy="280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Lexend"/>
                <a:ea typeface="Lexend"/>
                <a:cs typeface="Lexend"/>
                <a:sym typeface="Lexend"/>
              </a:rPr>
              <a:t>Speech of Sh. Narendra modi in Kolkata on </a:t>
            </a:r>
            <a:endParaRPr sz="3000">
              <a:latin typeface="Lexend"/>
              <a:ea typeface="Lexend"/>
              <a:cs typeface="Lexend"/>
              <a:sym typeface="Lexend"/>
            </a:endParaRPr>
          </a:p>
          <a:p>
            <a:pPr indent="0" lvl="0" marL="0" rtl="0" algn="l">
              <a:spcBef>
                <a:spcPts val="0"/>
              </a:spcBef>
              <a:spcAft>
                <a:spcPts val="0"/>
              </a:spcAft>
              <a:buNone/>
            </a:pPr>
            <a:r>
              <a:rPr lang="en" sz="3000">
                <a:latin typeface="Lexend"/>
                <a:ea typeface="Lexend"/>
                <a:cs typeface="Lexend"/>
                <a:sym typeface="Lexend"/>
              </a:rPr>
              <a:t>3 April 2019</a:t>
            </a:r>
            <a:endParaRPr sz="3000">
              <a:latin typeface="Lexend"/>
              <a:ea typeface="Lexend"/>
              <a:cs typeface="Lexend"/>
              <a:sym typeface="Lexen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6"/>
          <p:cNvSpPr txBox="1"/>
          <p:nvPr>
            <p:ph idx="4294967295" type="subTitle"/>
          </p:nvPr>
        </p:nvSpPr>
        <p:spPr>
          <a:xfrm>
            <a:off x="528550" y="879050"/>
            <a:ext cx="2685900" cy="77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Sentiment Analysis of Speech</a:t>
            </a:r>
            <a:endParaRPr>
              <a:solidFill>
                <a:schemeClr val="dk1"/>
              </a:solidFill>
              <a:latin typeface="Lexend"/>
              <a:ea typeface="Lexend"/>
              <a:cs typeface="Lexend"/>
              <a:sym typeface="Lexend"/>
            </a:endParaRPr>
          </a:p>
        </p:txBody>
      </p:sp>
      <p:sp>
        <p:nvSpPr>
          <p:cNvPr id="438" name="Google Shape;438;p66"/>
          <p:cNvSpPr txBox="1"/>
          <p:nvPr>
            <p:ph idx="4294967295" type="subTitle"/>
          </p:nvPr>
        </p:nvSpPr>
        <p:spPr>
          <a:xfrm>
            <a:off x="3360738" y="906800"/>
            <a:ext cx="28434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Lexend"/>
                <a:ea typeface="Lexend"/>
                <a:cs typeface="Lexend"/>
                <a:sym typeface="Lexend"/>
              </a:rPr>
              <a:t>Sentiment Analysis of India Today</a:t>
            </a:r>
            <a:endParaRPr>
              <a:solidFill>
                <a:schemeClr val="dk1"/>
              </a:solidFill>
              <a:latin typeface="Lexend"/>
              <a:ea typeface="Lexend"/>
              <a:cs typeface="Lexend"/>
              <a:sym typeface="Lexend"/>
            </a:endParaRPr>
          </a:p>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39" name="Google Shape;439;p66"/>
          <p:cNvSpPr txBox="1"/>
          <p:nvPr/>
        </p:nvSpPr>
        <p:spPr>
          <a:xfrm>
            <a:off x="6350450" y="1181275"/>
            <a:ext cx="221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440" name="Google Shape;440;p66"/>
          <p:cNvSpPr txBox="1"/>
          <p:nvPr/>
        </p:nvSpPr>
        <p:spPr>
          <a:xfrm>
            <a:off x="6240825" y="1125725"/>
            <a:ext cx="268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441" name="Google Shape;441;p66"/>
          <p:cNvSpPr txBox="1"/>
          <p:nvPr/>
        </p:nvSpPr>
        <p:spPr>
          <a:xfrm>
            <a:off x="6350450" y="906800"/>
            <a:ext cx="2647200" cy="72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chemeClr val="dk1"/>
                </a:solidFill>
                <a:latin typeface="Lexend"/>
                <a:ea typeface="Lexend"/>
                <a:cs typeface="Lexend"/>
                <a:sym typeface="Lexend"/>
              </a:rPr>
              <a:t>Sentiment Analysis of OP India</a:t>
            </a:r>
            <a:endParaRPr sz="1800">
              <a:solidFill>
                <a:schemeClr val="dk1"/>
              </a:solidFill>
              <a:latin typeface="Lexend"/>
              <a:ea typeface="Lexend"/>
              <a:cs typeface="Lexend"/>
              <a:sym typeface="Lexend"/>
            </a:endParaRPr>
          </a:p>
          <a:p>
            <a:pPr indent="0" lvl="0" marL="0" rtl="0" algn="ctr">
              <a:spcBef>
                <a:spcPts val="0"/>
              </a:spcBef>
              <a:spcAft>
                <a:spcPts val="0"/>
              </a:spcAft>
              <a:buNone/>
            </a:pPr>
            <a:r>
              <a:t/>
            </a:r>
            <a:endParaRPr sz="1800">
              <a:solidFill>
                <a:schemeClr val="dk1"/>
              </a:solidFill>
              <a:latin typeface="Lexend"/>
              <a:ea typeface="Lexend"/>
              <a:cs typeface="Lexend"/>
              <a:sym typeface="Lexend"/>
            </a:endParaRPr>
          </a:p>
        </p:txBody>
      </p:sp>
      <p:sp>
        <p:nvSpPr>
          <p:cNvPr id="442" name="Google Shape;442;p66"/>
          <p:cNvSpPr txBox="1"/>
          <p:nvPr/>
        </p:nvSpPr>
        <p:spPr>
          <a:xfrm>
            <a:off x="6094650" y="1984525"/>
            <a:ext cx="2777400" cy="29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a:t>
            </a:r>
            <a:endParaRPr>
              <a:latin typeface="Montserrat"/>
              <a:ea typeface="Montserrat"/>
              <a:cs typeface="Montserrat"/>
              <a:sym typeface="Montserrat"/>
            </a:endParaRPr>
          </a:p>
        </p:txBody>
      </p:sp>
      <p:pic>
        <p:nvPicPr>
          <p:cNvPr id="443" name="Google Shape;443;p66"/>
          <p:cNvPicPr preferRelativeResize="0"/>
          <p:nvPr/>
        </p:nvPicPr>
        <p:blipFill rotWithShape="1">
          <a:blip r:embed="rId3">
            <a:alphaModFix/>
          </a:blip>
          <a:srcRect b="367" l="0" r="0" t="377"/>
          <a:stretch/>
        </p:blipFill>
        <p:spPr>
          <a:xfrm>
            <a:off x="328387" y="1687150"/>
            <a:ext cx="2952125" cy="2930012"/>
          </a:xfrm>
          <a:prstGeom prst="rect">
            <a:avLst/>
          </a:prstGeom>
          <a:noFill/>
          <a:ln>
            <a:noFill/>
          </a:ln>
        </p:spPr>
      </p:pic>
      <p:pic>
        <p:nvPicPr>
          <p:cNvPr id="444" name="Google Shape;444;p66"/>
          <p:cNvPicPr preferRelativeResize="0"/>
          <p:nvPr/>
        </p:nvPicPr>
        <p:blipFill rotWithShape="1">
          <a:blip r:embed="rId4">
            <a:alphaModFix/>
          </a:blip>
          <a:srcRect b="641" l="0" r="0" t="641"/>
          <a:stretch/>
        </p:blipFill>
        <p:spPr>
          <a:xfrm>
            <a:off x="3360738" y="1658450"/>
            <a:ext cx="3026374" cy="2987400"/>
          </a:xfrm>
          <a:prstGeom prst="rect">
            <a:avLst/>
          </a:prstGeom>
          <a:noFill/>
          <a:ln>
            <a:noFill/>
          </a:ln>
        </p:spPr>
      </p:pic>
      <p:pic>
        <p:nvPicPr>
          <p:cNvPr id="445" name="Google Shape;445;p66"/>
          <p:cNvPicPr preferRelativeResize="0"/>
          <p:nvPr/>
        </p:nvPicPr>
        <p:blipFill rotWithShape="1">
          <a:blip r:embed="rId5">
            <a:alphaModFix/>
          </a:blip>
          <a:srcRect b="0" l="5043" r="5052" t="0"/>
          <a:stretch/>
        </p:blipFill>
        <p:spPr>
          <a:xfrm>
            <a:off x="6331100" y="1658438"/>
            <a:ext cx="2685900" cy="2987400"/>
          </a:xfrm>
          <a:prstGeom prst="rect">
            <a:avLst/>
          </a:prstGeom>
          <a:noFill/>
          <a:ln>
            <a:noFill/>
          </a:ln>
        </p:spPr>
      </p:pic>
      <p:sp>
        <p:nvSpPr>
          <p:cNvPr id="446" name="Google Shape;446;p66"/>
          <p:cNvSpPr txBox="1"/>
          <p:nvPr>
            <p:ph idx="4294967295" type="title"/>
          </p:nvPr>
        </p:nvSpPr>
        <p:spPr>
          <a:xfrm>
            <a:off x="717900" y="151875"/>
            <a:ext cx="7708200" cy="56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03BA3"/>
                </a:solidFill>
                <a:latin typeface="Lexend"/>
                <a:ea typeface="Lexend"/>
                <a:cs typeface="Lexend"/>
                <a:sym typeface="Lexend"/>
              </a:rPr>
              <a:t>Sh. Narendra Modi Speech in Kolkata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1"/>
          <p:cNvSpPr txBox="1"/>
          <p:nvPr>
            <p:ph idx="1" type="body"/>
          </p:nvPr>
        </p:nvSpPr>
        <p:spPr>
          <a:xfrm>
            <a:off x="713250" y="1162050"/>
            <a:ext cx="7717500" cy="37392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1800"/>
              </a:spcBef>
              <a:spcAft>
                <a:spcPts val="0"/>
              </a:spcAft>
              <a:buClr>
                <a:schemeClr val="dk1"/>
              </a:buClr>
              <a:buSzPts val="1800"/>
              <a:buFont typeface="Lexend"/>
              <a:buChar char="●"/>
            </a:pPr>
            <a:r>
              <a:rPr lang="en" sz="1800">
                <a:solidFill>
                  <a:schemeClr val="dk1"/>
                </a:solidFill>
                <a:latin typeface="Lexend"/>
                <a:ea typeface="Lexend"/>
                <a:cs typeface="Lexend"/>
                <a:sym typeface="Lexend"/>
              </a:rPr>
              <a:t>To analyze the polarity and emotions in various speeches </a:t>
            </a:r>
            <a:endParaRPr sz="1800">
              <a:solidFill>
                <a:schemeClr val="dk1"/>
              </a:solidFill>
              <a:latin typeface="Lexend"/>
              <a:ea typeface="Lexend"/>
              <a:cs typeface="Lexend"/>
              <a:sym typeface="Lexend"/>
            </a:endParaRPr>
          </a:p>
          <a:p>
            <a:pPr indent="0" lvl="0" marL="0" rtl="0" algn="l">
              <a:lnSpc>
                <a:spcPct val="115000"/>
              </a:lnSpc>
              <a:spcBef>
                <a:spcPts val="1800"/>
              </a:spcBef>
              <a:spcAft>
                <a:spcPts val="0"/>
              </a:spcAft>
              <a:buNone/>
            </a:pPr>
            <a:r>
              <a:t/>
            </a:r>
            <a:endParaRPr sz="1800">
              <a:solidFill>
                <a:schemeClr val="dk1"/>
              </a:solidFill>
              <a:latin typeface="Lexend"/>
              <a:ea typeface="Lexend"/>
              <a:cs typeface="Lexend"/>
              <a:sym typeface="Lexend"/>
            </a:endParaRPr>
          </a:p>
          <a:p>
            <a:pPr indent="-342900" lvl="0" marL="457200" rtl="0" algn="l">
              <a:lnSpc>
                <a:spcPct val="115000"/>
              </a:lnSpc>
              <a:spcBef>
                <a:spcPts val="1800"/>
              </a:spcBef>
              <a:spcAft>
                <a:spcPts val="0"/>
              </a:spcAft>
              <a:buClr>
                <a:schemeClr val="dk1"/>
              </a:buClr>
              <a:buSzPts val="1800"/>
              <a:buChar char="●"/>
            </a:pPr>
            <a:r>
              <a:rPr lang="en" sz="1800">
                <a:solidFill>
                  <a:schemeClr val="dk1"/>
                </a:solidFill>
                <a:latin typeface="Lexend"/>
                <a:ea typeface="Lexend"/>
                <a:cs typeface="Lexend"/>
                <a:sym typeface="Lexend"/>
              </a:rPr>
              <a:t> Comparing the Articles reporting the speech by different media houses on the basis of emotional and sentimental analysis</a:t>
            </a:r>
            <a:endParaRPr sz="1800">
              <a:solidFill>
                <a:schemeClr val="dk1"/>
              </a:solidFill>
              <a:latin typeface="Lexend"/>
              <a:ea typeface="Lexend"/>
              <a:cs typeface="Lexend"/>
              <a:sym typeface="Lexend"/>
            </a:endParaRPr>
          </a:p>
          <a:p>
            <a:pPr indent="0" lvl="0" marL="457200" rtl="0" algn="l">
              <a:lnSpc>
                <a:spcPct val="115000"/>
              </a:lnSpc>
              <a:spcBef>
                <a:spcPts val="1800"/>
              </a:spcBef>
              <a:spcAft>
                <a:spcPts val="0"/>
              </a:spcAft>
              <a:buNone/>
            </a:pPr>
            <a:r>
              <a:t/>
            </a:r>
            <a:endParaRPr sz="1800">
              <a:solidFill>
                <a:schemeClr val="dk1"/>
              </a:solidFill>
              <a:latin typeface="Lexend"/>
              <a:ea typeface="Lexend"/>
              <a:cs typeface="Lexend"/>
              <a:sym typeface="Lexend"/>
            </a:endParaRPr>
          </a:p>
          <a:p>
            <a:pPr indent="-342900" lvl="0" marL="457200" rtl="0" algn="l">
              <a:lnSpc>
                <a:spcPct val="115000"/>
              </a:lnSpc>
              <a:spcBef>
                <a:spcPts val="1800"/>
              </a:spcBef>
              <a:spcAft>
                <a:spcPts val="0"/>
              </a:spcAft>
              <a:buClr>
                <a:schemeClr val="dk1"/>
              </a:buClr>
              <a:buSzPts val="1800"/>
              <a:buFont typeface="Lexend"/>
              <a:buChar char="●"/>
            </a:pPr>
            <a:r>
              <a:rPr lang="en" sz="1800">
                <a:solidFill>
                  <a:schemeClr val="dk1"/>
                </a:solidFill>
                <a:latin typeface="Lexend"/>
                <a:ea typeface="Lexend"/>
                <a:cs typeface="Lexend"/>
                <a:sym typeface="Lexend"/>
              </a:rPr>
              <a:t>Implementing NER and Emotional analysis for more in depth analysis</a:t>
            </a:r>
            <a:endParaRPr sz="1800">
              <a:solidFill>
                <a:schemeClr val="dk1"/>
              </a:solidFill>
              <a:latin typeface="Lexend"/>
              <a:ea typeface="Lexend"/>
              <a:cs typeface="Lexend"/>
              <a:sym typeface="Lexend"/>
            </a:endParaRPr>
          </a:p>
          <a:p>
            <a:pPr indent="0" lvl="0" marL="457200" rtl="0" algn="l">
              <a:lnSpc>
                <a:spcPct val="115000"/>
              </a:lnSpc>
              <a:spcBef>
                <a:spcPts val="1800"/>
              </a:spcBef>
              <a:spcAft>
                <a:spcPts val="0"/>
              </a:spcAft>
              <a:buClr>
                <a:schemeClr val="dk1"/>
              </a:buClr>
              <a:buSzPts val="1100"/>
              <a:buFont typeface="Arial"/>
              <a:buNone/>
            </a:pPr>
            <a:r>
              <a:t/>
            </a:r>
            <a:endParaRPr sz="1800">
              <a:solidFill>
                <a:schemeClr val="dk1"/>
              </a:solidFill>
            </a:endParaRPr>
          </a:p>
          <a:p>
            <a:pPr indent="0" lvl="0" marL="457200" rtl="0" algn="l">
              <a:lnSpc>
                <a:spcPct val="115000"/>
              </a:lnSpc>
              <a:spcBef>
                <a:spcPts val="1800"/>
              </a:spcBef>
              <a:spcAft>
                <a:spcPts val="400"/>
              </a:spcAft>
              <a:buNone/>
            </a:pPr>
            <a:r>
              <a:t/>
            </a:r>
            <a:endParaRPr/>
          </a:p>
        </p:txBody>
      </p:sp>
      <p:sp>
        <p:nvSpPr>
          <p:cNvPr id="201" name="Google Shape;201;p31"/>
          <p:cNvSpPr txBox="1"/>
          <p:nvPr>
            <p:ph type="title"/>
          </p:nvPr>
        </p:nvSpPr>
        <p:spPr>
          <a:xfrm>
            <a:off x="713250" y="336173"/>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003BA3"/>
                </a:solidFill>
                <a:latin typeface="Lexend"/>
                <a:ea typeface="Lexend"/>
                <a:cs typeface="Lexend"/>
                <a:sym typeface="Lexend"/>
              </a:rPr>
              <a:t>Objectives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7"/>
          <p:cNvSpPr txBox="1"/>
          <p:nvPr>
            <p:ph idx="4294967295" type="subTitle"/>
          </p:nvPr>
        </p:nvSpPr>
        <p:spPr>
          <a:xfrm>
            <a:off x="602550" y="1067825"/>
            <a:ext cx="41436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Emotional Analysis of </a:t>
            </a:r>
            <a:endParaRPr>
              <a:solidFill>
                <a:schemeClr val="dk1"/>
              </a:solidFill>
              <a:latin typeface="Lexend"/>
              <a:ea typeface="Lexend"/>
              <a:cs typeface="Lexend"/>
              <a:sym typeface="Lexend"/>
            </a:endParaRPr>
          </a:p>
          <a:p>
            <a:pPr indent="0" lvl="0" marL="0" rtl="0" algn="ctr">
              <a:spcBef>
                <a:spcPts val="0"/>
              </a:spcBef>
              <a:spcAft>
                <a:spcPts val="0"/>
              </a:spcAft>
              <a:buNone/>
            </a:pPr>
            <a:r>
              <a:rPr lang="en">
                <a:solidFill>
                  <a:schemeClr val="dk1"/>
                </a:solidFill>
                <a:latin typeface="Lexend"/>
                <a:ea typeface="Lexend"/>
                <a:cs typeface="Lexend"/>
                <a:sym typeface="Lexend"/>
              </a:rPr>
              <a:t>India Today</a:t>
            </a:r>
            <a:endParaRPr>
              <a:solidFill>
                <a:schemeClr val="dk1"/>
              </a:solidFill>
              <a:latin typeface="Lexend"/>
              <a:ea typeface="Lexend"/>
              <a:cs typeface="Lexend"/>
              <a:sym typeface="Lexend"/>
            </a:endParaRPr>
          </a:p>
        </p:txBody>
      </p:sp>
      <p:sp>
        <p:nvSpPr>
          <p:cNvPr id="452" name="Google Shape;452;p67"/>
          <p:cNvSpPr txBox="1"/>
          <p:nvPr>
            <p:ph idx="4294967295" type="subTitle"/>
          </p:nvPr>
        </p:nvSpPr>
        <p:spPr>
          <a:xfrm>
            <a:off x="4965200" y="1067825"/>
            <a:ext cx="37002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Emotional Analysis Of The </a:t>
            </a:r>
            <a:endParaRPr>
              <a:solidFill>
                <a:schemeClr val="dk1"/>
              </a:solidFill>
              <a:latin typeface="Lexend"/>
              <a:ea typeface="Lexend"/>
              <a:cs typeface="Lexend"/>
              <a:sym typeface="Lexend"/>
            </a:endParaRPr>
          </a:p>
          <a:p>
            <a:pPr indent="0" lvl="0" marL="0" rtl="0" algn="ctr">
              <a:spcBef>
                <a:spcPts val="0"/>
              </a:spcBef>
              <a:spcAft>
                <a:spcPts val="0"/>
              </a:spcAft>
              <a:buNone/>
            </a:pPr>
            <a:r>
              <a:rPr lang="en">
                <a:solidFill>
                  <a:schemeClr val="dk1"/>
                </a:solidFill>
                <a:latin typeface="Lexend"/>
                <a:ea typeface="Lexend"/>
                <a:cs typeface="Lexend"/>
                <a:sym typeface="Lexend"/>
              </a:rPr>
              <a:t>OP India</a:t>
            </a:r>
            <a:endParaRPr>
              <a:solidFill>
                <a:schemeClr val="dk1"/>
              </a:solidFill>
              <a:latin typeface="Lexend"/>
              <a:ea typeface="Lexend"/>
              <a:cs typeface="Lexend"/>
              <a:sym typeface="Lexend"/>
            </a:endParaRPr>
          </a:p>
        </p:txBody>
      </p:sp>
      <p:pic>
        <p:nvPicPr>
          <p:cNvPr id="453" name="Google Shape;453;p67"/>
          <p:cNvPicPr preferRelativeResize="0"/>
          <p:nvPr/>
        </p:nvPicPr>
        <p:blipFill rotWithShape="1">
          <a:blip r:embed="rId3">
            <a:alphaModFix/>
          </a:blip>
          <a:srcRect b="0" l="6286" r="6277" t="0"/>
          <a:stretch/>
        </p:blipFill>
        <p:spPr>
          <a:xfrm>
            <a:off x="259550" y="1715675"/>
            <a:ext cx="4486600" cy="3078801"/>
          </a:xfrm>
          <a:prstGeom prst="rect">
            <a:avLst/>
          </a:prstGeom>
          <a:noFill/>
          <a:ln>
            <a:noFill/>
          </a:ln>
        </p:spPr>
      </p:pic>
      <p:pic>
        <p:nvPicPr>
          <p:cNvPr id="454" name="Google Shape;454;p67"/>
          <p:cNvPicPr preferRelativeResize="0"/>
          <p:nvPr/>
        </p:nvPicPr>
        <p:blipFill rotWithShape="1">
          <a:blip r:embed="rId4">
            <a:alphaModFix/>
          </a:blip>
          <a:srcRect b="0" l="4010" r="4010" t="0"/>
          <a:stretch/>
        </p:blipFill>
        <p:spPr>
          <a:xfrm>
            <a:off x="4572000" y="1791725"/>
            <a:ext cx="4486600" cy="2926725"/>
          </a:xfrm>
          <a:prstGeom prst="rect">
            <a:avLst/>
          </a:prstGeom>
          <a:noFill/>
          <a:ln>
            <a:noFill/>
          </a:ln>
        </p:spPr>
      </p:pic>
      <p:sp>
        <p:nvSpPr>
          <p:cNvPr id="455" name="Google Shape;455;p67"/>
          <p:cNvSpPr txBox="1"/>
          <p:nvPr>
            <p:ph idx="4294967295" type="title"/>
          </p:nvPr>
        </p:nvSpPr>
        <p:spPr>
          <a:xfrm>
            <a:off x="717900" y="151875"/>
            <a:ext cx="7708200" cy="56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03BA3"/>
                </a:solidFill>
                <a:latin typeface="Lexend"/>
                <a:ea typeface="Lexend"/>
                <a:cs typeface="Lexend"/>
                <a:sym typeface="Lexend"/>
              </a:rPr>
              <a:t>Sh. Narendra Modi Speech in Kolkata</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68"/>
          <p:cNvSpPr txBox="1"/>
          <p:nvPr>
            <p:ph idx="4294967295" type="subTitle"/>
          </p:nvPr>
        </p:nvSpPr>
        <p:spPr>
          <a:xfrm>
            <a:off x="3078438" y="1124775"/>
            <a:ext cx="2987100" cy="47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Emotional Analysis of Speech</a:t>
            </a:r>
            <a:endParaRPr>
              <a:solidFill>
                <a:schemeClr val="dk1"/>
              </a:solidFill>
              <a:latin typeface="Lexend"/>
              <a:ea typeface="Lexend"/>
              <a:cs typeface="Lexend"/>
              <a:sym typeface="Lexend"/>
            </a:endParaRPr>
          </a:p>
        </p:txBody>
      </p:sp>
      <p:pic>
        <p:nvPicPr>
          <p:cNvPr id="461" name="Google Shape;461;p68"/>
          <p:cNvPicPr preferRelativeResize="0"/>
          <p:nvPr/>
        </p:nvPicPr>
        <p:blipFill rotWithShape="1">
          <a:blip r:embed="rId3">
            <a:alphaModFix/>
          </a:blip>
          <a:srcRect b="0" l="4669" r="4669" t="0"/>
          <a:stretch/>
        </p:blipFill>
        <p:spPr>
          <a:xfrm>
            <a:off x="2209875" y="1815450"/>
            <a:ext cx="4724225" cy="3126500"/>
          </a:xfrm>
          <a:prstGeom prst="rect">
            <a:avLst/>
          </a:prstGeom>
          <a:noFill/>
          <a:ln>
            <a:noFill/>
          </a:ln>
        </p:spPr>
      </p:pic>
      <p:sp>
        <p:nvSpPr>
          <p:cNvPr id="462" name="Google Shape;462;p68"/>
          <p:cNvSpPr txBox="1"/>
          <p:nvPr>
            <p:ph idx="4294967295" type="title"/>
          </p:nvPr>
        </p:nvSpPr>
        <p:spPr>
          <a:xfrm>
            <a:off x="717900" y="151875"/>
            <a:ext cx="7708200" cy="56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03BA3"/>
                </a:solidFill>
                <a:latin typeface="Lexend"/>
                <a:ea typeface="Lexend"/>
                <a:cs typeface="Lexend"/>
                <a:sym typeface="Lexend"/>
              </a:rPr>
              <a:t>Sh. Narendra Modi Speech in Kolkata</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9"/>
          <p:cNvSpPr txBox="1"/>
          <p:nvPr>
            <p:ph type="title"/>
          </p:nvPr>
        </p:nvSpPr>
        <p:spPr>
          <a:xfrm>
            <a:off x="713250" y="460673"/>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Lexend"/>
                <a:ea typeface="Lexend"/>
                <a:cs typeface="Lexend"/>
                <a:sym typeface="Lexend"/>
              </a:rPr>
              <a:t>Entity Analysis of Speech</a:t>
            </a:r>
            <a:endParaRPr sz="3000">
              <a:latin typeface="Lexend"/>
              <a:ea typeface="Lexend"/>
              <a:cs typeface="Lexend"/>
              <a:sym typeface="Lexend"/>
            </a:endParaRPr>
          </a:p>
        </p:txBody>
      </p:sp>
      <p:pic>
        <p:nvPicPr>
          <p:cNvPr id="468" name="Google Shape;468;p69"/>
          <p:cNvPicPr preferRelativeResize="0"/>
          <p:nvPr/>
        </p:nvPicPr>
        <p:blipFill>
          <a:blip r:embed="rId3">
            <a:alphaModFix/>
          </a:blip>
          <a:stretch>
            <a:fillRect/>
          </a:stretch>
        </p:blipFill>
        <p:spPr>
          <a:xfrm>
            <a:off x="152400" y="1651798"/>
            <a:ext cx="8839199" cy="205761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0"/>
          <p:cNvSpPr txBox="1"/>
          <p:nvPr>
            <p:ph idx="4294967295" type="title"/>
          </p:nvPr>
        </p:nvSpPr>
        <p:spPr>
          <a:xfrm>
            <a:off x="717900" y="359375"/>
            <a:ext cx="7708200" cy="8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accent1"/>
                </a:solidFill>
                <a:latin typeface="Lexend"/>
                <a:ea typeface="Lexend"/>
                <a:cs typeface="Lexend"/>
                <a:sym typeface="Lexend"/>
              </a:rPr>
              <a:t>Entity Analysis of India Today</a:t>
            </a:r>
            <a:endParaRPr sz="3000">
              <a:solidFill>
                <a:schemeClr val="accent1"/>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3000">
              <a:solidFill>
                <a:schemeClr val="accent1"/>
              </a:solidFill>
              <a:latin typeface="Lexend"/>
              <a:ea typeface="Lexend"/>
              <a:cs typeface="Lexend"/>
              <a:sym typeface="Lexend"/>
            </a:endParaRPr>
          </a:p>
        </p:txBody>
      </p:sp>
      <p:pic>
        <p:nvPicPr>
          <p:cNvPr id="474" name="Google Shape;474;p70"/>
          <p:cNvPicPr preferRelativeResize="0"/>
          <p:nvPr/>
        </p:nvPicPr>
        <p:blipFill>
          <a:blip r:embed="rId3">
            <a:alphaModFix/>
          </a:blip>
          <a:stretch>
            <a:fillRect/>
          </a:stretch>
        </p:blipFill>
        <p:spPr>
          <a:xfrm>
            <a:off x="226750" y="1874875"/>
            <a:ext cx="8690499" cy="13937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71"/>
          <p:cNvSpPr txBox="1"/>
          <p:nvPr>
            <p:ph idx="4294967295" type="title"/>
          </p:nvPr>
        </p:nvSpPr>
        <p:spPr>
          <a:xfrm>
            <a:off x="717900" y="239500"/>
            <a:ext cx="7708200" cy="6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accent1"/>
                </a:solidFill>
                <a:latin typeface="Lexend"/>
                <a:ea typeface="Lexend"/>
                <a:cs typeface="Lexend"/>
                <a:sym typeface="Lexend"/>
              </a:rPr>
              <a:t>Entity Analysis of The OP India</a:t>
            </a:r>
            <a:endParaRPr sz="3000">
              <a:solidFill>
                <a:schemeClr val="accent1"/>
              </a:solidFill>
              <a:latin typeface="Lexend"/>
              <a:ea typeface="Lexend"/>
              <a:cs typeface="Lexend"/>
              <a:sym typeface="Lexend"/>
            </a:endParaRPr>
          </a:p>
          <a:p>
            <a:pPr indent="0" lvl="0" marL="0" rtl="0" algn="l">
              <a:spcBef>
                <a:spcPts val="0"/>
              </a:spcBef>
              <a:spcAft>
                <a:spcPts val="0"/>
              </a:spcAft>
              <a:buNone/>
            </a:pPr>
            <a:r>
              <a:t/>
            </a:r>
            <a:endParaRPr sz="3000">
              <a:solidFill>
                <a:schemeClr val="accent1"/>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3000">
              <a:solidFill>
                <a:schemeClr val="accent1"/>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3000">
              <a:solidFill>
                <a:schemeClr val="accent1"/>
              </a:solidFill>
              <a:latin typeface="Lexend"/>
              <a:ea typeface="Lexend"/>
              <a:cs typeface="Lexend"/>
              <a:sym typeface="Lexend"/>
            </a:endParaRPr>
          </a:p>
          <a:p>
            <a:pPr indent="0" lvl="0" marL="0" rtl="0" algn="l">
              <a:spcBef>
                <a:spcPts val="0"/>
              </a:spcBef>
              <a:spcAft>
                <a:spcPts val="0"/>
              </a:spcAft>
              <a:buNone/>
            </a:pPr>
            <a:r>
              <a:t/>
            </a:r>
            <a:endParaRPr/>
          </a:p>
        </p:txBody>
      </p:sp>
      <p:pic>
        <p:nvPicPr>
          <p:cNvPr id="480" name="Google Shape;480;p71"/>
          <p:cNvPicPr preferRelativeResize="0"/>
          <p:nvPr/>
        </p:nvPicPr>
        <p:blipFill>
          <a:blip r:embed="rId3">
            <a:alphaModFix/>
          </a:blip>
          <a:stretch>
            <a:fillRect/>
          </a:stretch>
        </p:blipFill>
        <p:spPr>
          <a:xfrm>
            <a:off x="259588" y="1212025"/>
            <a:ext cx="8624826" cy="33991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72"/>
          <p:cNvSpPr txBox="1"/>
          <p:nvPr>
            <p:ph type="title"/>
          </p:nvPr>
        </p:nvSpPr>
        <p:spPr>
          <a:xfrm>
            <a:off x="469775" y="837300"/>
            <a:ext cx="5970000" cy="346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Lexend"/>
                <a:ea typeface="Lexend"/>
                <a:cs typeface="Lexend"/>
                <a:sym typeface="Lexend"/>
              </a:rPr>
              <a:t>Sh. </a:t>
            </a:r>
            <a:r>
              <a:rPr lang="en" sz="3000">
                <a:latin typeface="Lexend"/>
                <a:ea typeface="Lexend"/>
                <a:cs typeface="Lexend"/>
                <a:sym typeface="Lexend"/>
              </a:rPr>
              <a:t>Rahul Gandhi Addressed at</a:t>
            </a:r>
            <a:r>
              <a:rPr lang="en" sz="3000">
                <a:latin typeface="Lexend"/>
                <a:ea typeface="Lexend"/>
                <a:cs typeface="Lexend"/>
                <a:sym typeface="Lexend"/>
              </a:rPr>
              <a:t> Indira Gandhi Indoor Stadium, New Delhi</a:t>
            </a:r>
            <a:endParaRPr sz="3000">
              <a:latin typeface="Lexend"/>
              <a:ea typeface="Lexend"/>
              <a:cs typeface="Lexend"/>
              <a:sym typeface="Lexen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73"/>
          <p:cNvSpPr txBox="1"/>
          <p:nvPr>
            <p:ph idx="4294967295" type="subTitle"/>
          </p:nvPr>
        </p:nvSpPr>
        <p:spPr>
          <a:xfrm>
            <a:off x="1144800" y="875275"/>
            <a:ext cx="2685900" cy="77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Sentiment Analysis of Speech</a:t>
            </a:r>
            <a:endParaRPr>
              <a:solidFill>
                <a:schemeClr val="dk1"/>
              </a:solidFill>
              <a:latin typeface="Lexend"/>
              <a:ea typeface="Lexend"/>
              <a:cs typeface="Lexend"/>
              <a:sym typeface="Lexend"/>
            </a:endParaRPr>
          </a:p>
        </p:txBody>
      </p:sp>
      <p:sp>
        <p:nvSpPr>
          <p:cNvPr id="491" name="Google Shape;491;p73"/>
          <p:cNvSpPr txBox="1"/>
          <p:nvPr>
            <p:ph idx="4294967295" type="subTitle"/>
          </p:nvPr>
        </p:nvSpPr>
        <p:spPr>
          <a:xfrm>
            <a:off x="5365538" y="903025"/>
            <a:ext cx="28434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Lexend"/>
                <a:ea typeface="Lexend"/>
                <a:cs typeface="Lexend"/>
                <a:sym typeface="Lexend"/>
              </a:rPr>
              <a:t>Sentiment Analysis of </a:t>
            </a:r>
            <a:r>
              <a:rPr lang="en">
                <a:solidFill>
                  <a:schemeClr val="dk1"/>
                </a:solidFill>
                <a:latin typeface="Lexend"/>
                <a:ea typeface="Lexend"/>
                <a:cs typeface="Lexend"/>
                <a:sym typeface="Lexend"/>
              </a:rPr>
              <a:t>MillenniumPost</a:t>
            </a:r>
            <a:endParaRPr>
              <a:solidFill>
                <a:schemeClr val="dk1"/>
              </a:solidFill>
              <a:latin typeface="Lexend"/>
              <a:ea typeface="Lexend"/>
              <a:cs typeface="Lexend"/>
              <a:sym typeface="Lexend"/>
            </a:endParaRPr>
          </a:p>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92" name="Google Shape;492;p73"/>
          <p:cNvSpPr txBox="1"/>
          <p:nvPr/>
        </p:nvSpPr>
        <p:spPr>
          <a:xfrm>
            <a:off x="6094650" y="1984525"/>
            <a:ext cx="2777400" cy="29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a:t>
            </a:r>
            <a:endParaRPr>
              <a:latin typeface="Montserrat"/>
              <a:ea typeface="Montserrat"/>
              <a:cs typeface="Montserrat"/>
              <a:sym typeface="Montserrat"/>
            </a:endParaRPr>
          </a:p>
        </p:txBody>
      </p:sp>
      <p:pic>
        <p:nvPicPr>
          <p:cNvPr id="493" name="Google Shape;493;p73"/>
          <p:cNvPicPr preferRelativeResize="0"/>
          <p:nvPr/>
        </p:nvPicPr>
        <p:blipFill rotWithShape="1">
          <a:blip r:embed="rId3">
            <a:alphaModFix/>
          </a:blip>
          <a:srcRect b="367" l="0" r="0" t="377"/>
          <a:stretch/>
        </p:blipFill>
        <p:spPr>
          <a:xfrm>
            <a:off x="1066013" y="1897900"/>
            <a:ext cx="2843481" cy="2822175"/>
          </a:xfrm>
          <a:prstGeom prst="rect">
            <a:avLst/>
          </a:prstGeom>
          <a:noFill/>
          <a:ln>
            <a:noFill/>
          </a:ln>
        </p:spPr>
      </p:pic>
      <p:pic>
        <p:nvPicPr>
          <p:cNvPr id="494" name="Google Shape;494;p73"/>
          <p:cNvPicPr preferRelativeResize="0"/>
          <p:nvPr/>
        </p:nvPicPr>
        <p:blipFill rotWithShape="1">
          <a:blip r:embed="rId4">
            <a:alphaModFix/>
          </a:blip>
          <a:srcRect b="641" l="0" r="0" t="641"/>
          <a:stretch/>
        </p:blipFill>
        <p:spPr>
          <a:xfrm>
            <a:off x="5274063" y="1815263"/>
            <a:ext cx="3026374" cy="2987400"/>
          </a:xfrm>
          <a:prstGeom prst="rect">
            <a:avLst/>
          </a:prstGeom>
          <a:noFill/>
          <a:ln>
            <a:noFill/>
          </a:ln>
        </p:spPr>
      </p:pic>
      <p:sp>
        <p:nvSpPr>
          <p:cNvPr id="495" name="Google Shape;495;p73"/>
          <p:cNvSpPr txBox="1"/>
          <p:nvPr>
            <p:ph idx="4294967295" type="title"/>
          </p:nvPr>
        </p:nvSpPr>
        <p:spPr>
          <a:xfrm>
            <a:off x="717900" y="151875"/>
            <a:ext cx="7708200" cy="56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03BA3"/>
                </a:solidFill>
                <a:latin typeface="Lexend"/>
                <a:ea typeface="Lexend"/>
                <a:cs typeface="Lexend"/>
                <a:sym typeface="Lexend"/>
              </a:rPr>
              <a:t>Sh. Rahul Gandhi Speech in New Delhi</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74"/>
          <p:cNvSpPr txBox="1"/>
          <p:nvPr>
            <p:ph idx="4294967295" type="subTitle"/>
          </p:nvPr>
        </p:nvSpPr>
        <p:spPr>
          <a:xfrm>
            <a:off x="431050" y="1067825"/>
            <a:ext cx="41436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Emotional Analysis of </a:t>
            </a:r>
            <a:endParaRPr>
              <a:solidFill>
                <a:schemeClr val="dk1"/>
              </a:solidFill>
              <a:latin typeface="Lexend"/>
              <a:ea typeface="Lexend"/>
              <a:cs typeface="Lexend"/>
              <a:sym typeface="Lexend"/>
            </a:endParaRPr>
          </a:p>
          <a:p>
            <a:pPr indent="0" lvl="0" marL="0" rtl="0" algn="ctr">
              <a:spcBef>
                <a:spcPts val="0"/>
              </a:spcBef>
              <a:spcAft>
                <a:spcPts val="0"/>
              </a:spcAft>
              <a:buNone/>
            </a:pPr>
            <a:r>
              <a:rPr lang="en">
                <a:solidFill>
                  <a:schemeClr val="dk1"/>
                </a:solidFill>
                <a:latin typeface="Lexend"/>
                <a:ea typeface="Lexend"/>
                <a:cs typeface="Lexend"/>
                <a:sym typeface="Lexend"/>
              </a:rPr>
              <a:t>Speech</a:t>
            </a:r>
            <a:endParaRPr>
              <a:solidFill>
                <a:schemeClr val="dk1"/>
              </a:solidFill>
              <a:latin typeface="Lexend"/>
              <a:ea typeface="Lexend"/>
              <a:cs typeface="Lexend"/>
              <a:sym typeface="Lexend"/>
            </a:endParaRPr>
          </a:p>
        </p:txBody>
      </p:sp>
      <p:sp>
        <p:nvSpPr>
          <p:cNvPr id="501" name="Google Shape;501;p74"/>
          <p:cNvSpPr txBox="1"/>
          <p:nvPr>
            <p:ph idx="4294967295" type="subTitle"/>
          </p:nvPr>
        </p:nvSpPr>
        <p:spPr>
          <a:xfrm>
            <a:off x="4965200" y="1067825"/>
            <a:ext cx="37002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Emotional Analysis Of The </a:t>
            </a:r>
            <a:endParaRPr>
              <a:solidFill>
                <a:schemeClr val="dk1"/>
              </a:solidFill>
              <a:latin typeface="Lexend"/>
              <a:ea typeface="Lexend"/>
              <a:cs typeface="Lexend"/>
              <a:sym typeface="Lexend"/>
            </a:endParaRPr>
          </a:p>
          <a:p>
            <a:pPr indent="0" lvl="0" marL="0" rtl="0" algn="ctr">
              <a:spcBef>
                <a:spcPts val="0"/>
              </a:spcBef>
              <a:spcAft>
                <a:spcPts val="0"/>
              </a:spcAft>
              <a:buClr>
                <a:schemeClr val="dk1"/>
              </a:buClr>
              <a:buSzPts val="1100"/>
              <a:buFont typeface="Arial"/>
              <a:buNone/>
            </a:pPr>
            <a:r>
              <a:rPr lang="en">
                <a:solidFill>
                  <a:schemeClr val="dk1"/>
                </a:solidFill>
                <a:latin typeface="Lexend"/>
                <a:ea typeface="Lexend"/>
                <a:cs typeface="Lexend"/>
                <a:sym typeface="Lexend"/>
              </a:rPr>
              <a:t>MillenniumPost</a:t>
            </a:r>
            <a:endParaRPr>
              <a:solidFill>
                <a:schemeClr val="dk1"/>
              </a:solidFill>
              <a:latin typeface="Lexend"/>
              <a:ea typeface="Lexend"/>
              <a:cs typeface="Lexend"/>
              <a:sym typeface="Lexend"/>
            </a:endParaRPr>
          </a:p>
        </p:txBody>
      </p:sp>
      <p:pic>
        <p:nvPicPr>
          <p:cNvPr id="502" name="Google Shape;502;p74"/>
          <p:cNvPicPr preferRelativeResize="0"/>
          <p:nvPr/>
        </p:nvPicPr>
        <p:blipFill rotWithShape="1">
          <a:blip r:embed="rId3">
            <a:alphaModFix/>
          </a:blip>
          <a:srcRect b="0" l="6286" r="6277" t="0"/>
          <a:stretch/>
        </p:blipFill>
        <p:spPr>
          <a:xfrm>
            <a:off x="259550" y="1791725"/>
            <a:ext cx="4486600" cy="3078801"/>
          </a:xfrm>
          <a:prstGeom prst="rect">
            <a:avLst/>
          </a:prstGeom>
          <a:noFill/>
          <a:ln>
            <a:noFill/>
          </a:ln>
        </p:spPr>
      </p:pic>
      <p:pic>
        <p:nvPicPr>
          <p:cNvPr id="503" name="Google Shape;503;p74"/>
          <p:cNvPicPr preferRelativeResize="0"/>
          <p:nvPr/>
        </p:nvPicPr>
        <p:blipFill rotWithShape="1">
          <a:blip r:embed="rId4">
            <a:alphaModFix/>
          </a:blip>
          <a:srcRect b="0" l="4010" r="4010" t="0"/>
          <a:stretch/>
        </p:blipFill>
        <p:spPr>
          <a:xfrm>
            <a:off x="4571999" y="1791720"/>
            <a:ext cx="4486603" cy="2926730"/>
          </a:xfrm>
          <a:prstGeom prst="rect">
            <a:avLst/>
          </a:prstGeom>
          <a:noFill/>
          <a:ln>
            <a:noFill/>
          </a:ln>
        </p:spPr>
      </p:pic>
      <p:sp>
        <p:nvSpPr>
          <p:cNvPr id="504" name="Google Shape;504;p74"/>
          <p:cNvSpPr txBox="1"/>
          <p:nvPr>
            <p:ph idx="4294967295" type="title"/>
          </p:nvPr>
        </p:nvSpPr>
        <p:spPr>
          <a:xfrm>
            <a:off x="717900" y="151875"/>
            <a:ext cx="7708200" cy="56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03BA3"/>
                </a:solidFill>
                <a:latin typeface="Lexend"/>
                <a:ea typeface="Lexend"/>
                <a:cs typeface="Lexend"/>
                <a:sym typeface="Lexend"/>
              </a:rPr>
              <a:t>Sh. Rahul Gandhi Speech in New Delhi</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pic>
        <p:nvPicPr>
          <p:cNvPr id="509" name="Google Shape;509;p75"/>
          <p:cNvPicPr preferRelativeResize="0"/>
          <p:nvPr/>
        </p:nvPicPr>
        <p:blipFill>
          <a:blip r:embed="rId3">
            <a:alphaModFix/>
          </a:blip>
          <a:stretch>
            <a:fillRect/>
          </a:stretch>
        </p:blipFill>
        <p:spPr>
          <a:xfrm>
            <a:off x="152400" y="1437698"/>
            <a:ext cx="8839198" cy="2459651"/>
          </a:xfrm>
          <a:prstGeom prst="rect">
            <a:avLst/>
          </a:prstGeom>
          <a:noFill/>
          <a:ln>
            <a:noFill/>
          </a:ln>
        </p:spPr>
      </p:pic>
      <p:sp>
        <p:nvSpPr>
          <p:cNvPr id="510" name="Google Shape;510;p75"/>
          <p:cNvSpPr txBox="1"/>
          <p:nvPr/>
        </p:nvSpPr>
        <p:spPr>
          <a:xfrm>
            <a:off x="1347900" y="392700"/>
            <a:ext cx="6448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accent1"/>
                </a:solidFill>
                <a:latin typeface="Lexend"/>
                <a:ea typeface="Lexend"/>
                <a:cs typeface="Lexend"/>
                <a:sym typeface="Lexend"/>
              </a:rPr>
              <a:t>Entity Analysis of Speech</a:t>
            </a:r>
            <a:endParaRPr b="1" sz="3000">
              <a:solidFill>
                <a:schemeClr val="accent1"/>
              </a:solidFill>
              <a:latin typeface="Lexend"/>
              <a:ea typeface="Lexend"/>
              <a:cs typeface="Lexend"/>
              <a:sym typeface="Lexen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76"/>
          <p:cNvSpPr txBox="1"/>
          <p:nvPr>
            <p:ph idx="4294967295" type="title"/>
          </p:nvPr>
        </p:nvSpPr>
        <p:spPr>
          <a:xfrm>
            <a:off x="870300" y="440950"/>
            <a:ext cx="7708200" cy="8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accent1"/>
                </a:solidFill>
                <a:latin typeface="Lexend"/>
                <a:ea typeface="Lexend"/>
                <a:cs typeface="Lexend"/>
                <a:sym typeface="Lexend"/>
              </a:rPr>
              <a:t>Entity Analysis of MillenniumPost</a:t>
            </a:r>
            <a:endParaRPr sz="3000">
              <a:solidFill>
                <a:schemeClr val="accent1"/>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3000">
              <a:solidFill>
                <a:schemeClr val="accent1"/>
              </a:solidFill>
              <a:latin typeface="Lexend"/>
              <a:ea typeface="Lexend"/>
              <a:cs typeface="Lexend"/>
              <a:sym typeface="Lexend"/>
            </a:endParaRPr>
          </a:p>
          <a:p>
            <a:pPr indent="0" lvl="0" marL="0" rtl="0" algn="l">
              <a:spcBef>
                <a:spcPts val="0"/>
              </a:spcBef>
              <a:spcAft>
                <a:spcPts val="0"/>
              </a:spcAft>
              <a:buNone/>
            </a:pPr>
            <a:r>
              <a:t/>
            </a:r>
            <a:endParaRPr/>
          </a:p>
        </p:txBody>
      </p:sp>
      <p:pic>
        <p:nvPicPr>
          <p:cNvPr id="516" name="Google Shape;516;p76"/>
          <p:cNvPicPr preferRelativeResize="0"/>
          <p:nvPr/>
        </p:nvPicPr>
        <p:blipFill>
          <a:blip r:embed="rId3">
            <a:alphaModFix/>
          </a:blip>
          <a:stretch>
            <a:fillRect/>
          </a:stretch>
        </p:blipFill>
        <p:spPr>
          <a:xfrm>
            <a:off x="152400" y="1915300"/>
            <a:ext cx="8839198" cy="131290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2"/>
          <p:cNvSpPr txBox="1"/>
          <p:nvPr>
            <p:ph idx="1" type="subTitle"/>
          </p:nvPr>
        </p:nvSpPr>
        <p:spPr>
          <a:xfrm>
            <a:off x="2791525" y="785550"/>
            <a:ext cx="6060900" cy="1505100"/>
          </a:xfrm>
          <a:prstGeom prst="rect">
            <a:avLst/>
          </a:prstGeom>
        </p:spPr>
        <p:txBody>
          <a:bodyPr anchorCtr="0" anchor="t" bIns="91425" lIns="91425" spcFirstLastPara="1" rIns="91425" wrap="square" tIns="91425">
            <a:noAutofit/>
          </a:bodyPr>
          <a:lstStyle/>
          <a:p>
            <a:pPr indent="0" lvl="0" marL="914400" rtl="0" algn="l">
              <a:lnSpc>
                <a:spcPct val="115000"/>
              </a:lnSpc>
              <a:spcBef>
                <a:spcPts val="1800"/>
              </a:spcBef>
              <a:spcAft>
                <a:spcPts val="0"/>
              </a:spcAft>
              <a:buNone/>
            </a:pPr>
            <a:r>
              <a:t/>
            </a:r>
            <a:endParaRPr sz="1800">
              <a:solidFill>
                <a:schemeClr val="dk1"/>
              </a:solidFill>
            </a:endParaRPr>
          </a:p>
          <a:p>
            <a:pPr indent="-342900" lvl="0" marL="457200" rtl="0" algn="l">
              <a:lnSpc>
                <a:spcPct val="115000"/>
              </a:lnSpc>
              <a:spcBef>
                <a:spcPts val="1800"/>
              </a:spcBef>
              <a:spcAft>
                <a:spcPts val="0"/>
              </a:spcAft>
              <a:buClr>
                <a:schemeClr val="dk1"/>
              </a:buClr>
              <a:buSzPts val="1800"/>
              <a:buFont typeface="Lexend"/>
              <a:buChar char="●"/>
            </a:pPr>
            <a:r>
              <a:rPr lang="en" sz="1800">
                <a:solidFill>
                  <a:schemeClr val="dk1"/>
                </a:solidFill>
                <a:latin typeface="Lexend"/>
                <a:ea typeface="Lexend"/>
                <a:cs typeface="Lexend"/>
                <a:sym typeface="Lexend"/>
              </a:rPr>
              <a:t>Sentiment analysis, also known as opinion mining, is a natural language processing (NLP) technique used to determine the sentiment or emotional tone expressed in a piece of text.[2]</a:t>
            </a:r>
            <a:endParaRPr sz="1800">
              <a:latin typeface="Lexend"/>
              <a:ea typeface="Lexend"/>
              <a:cs typeface="Lexend"/>
              <a:sym typeface="Lexend"/>
            </a:endParaRPr>
          </a:p>
          <a:p>
            <a:pPr indent="0" lvl="0" marL="457200" rtl="0" algn="l">
              <a:lnSpc>
                <a:spcPct val="115000"/>
              </a:lnSpc>
              <a:spcBef>
                <a:spcPts val="1800"/>
              </a:spcBef>
              <a:spcAft>
                <a:spcPts val="0"/>
              </a:spcAft>
              <a:buNone/>
            </a:pPr>
            <a:r>
              <a:t/>
            </a:r>
            <a:endParaRPr sz="1800">
              <a:latin typeface="Lexend"/>
              <a:ea typeface="Lexend"/>
              <a:cs typeface="Lexend"/>
              <a:sym typeface="Lexend"/>
            </a:endParaRPr>
          </a:p>
          <a:p>
            <a:pPr indent="-342900" lvl="0" marL="457200" rtl="0" algn="l">
              <a:lnSpc>
                <a:spcPct val="115000"/>
              </a:lnSpc>
              <a:spcBef>
                <a:spcPts val="1800"/>
              </a:spcBef>
              <a:spcAft>
                <a:spcPts val="0"/>
              </a:spcAft>
              <a:buClr>
                <a:schemeClr val="dk1"/>
              </a:buClr>
              <a:buSzPts val="1800"/>
              <a:buFont typeface="Lexend"/>
              <a:buChar char="●"/>
            </a:pPr>
            <a:r>
              <a:rPr lang="en" sz="1800">
                <a:solidFill>
                  <a:schemeClr val="dk1"/>
                </a:solidFill>
                <a:latin typeface="Lexend"/>
                <a:ea typeface="Lexend"/>
                <a:cs typeface="Lexend"/>
                <a:sym typeface="Lexend"/>
              </a:rPr>
              <a:t>Sentiment analysis involves analyzing text data, such as customer reviews, social media posts, or news articles, to identify and categorize the sentiment as positive, negative, or neutral.</a:t>
            </a:r>
            <a:endParaRPr>
              <a:latin typeface="Lexend"/>
              <a:ea typeface="Lexend"/>
              <a:cs typeface="Lexend"/>
              <a:sym typeface="Lexend"/>
            </a:endParaRPr>
          </a:p>
        </p:txBody>
      </p:sp>
      <p:sp>
        <p:nvSpPr>
          <p:cNvPr id="207" name="Google Shape;207;p32"/>
          <p:cNvSpPr txBox="1"/>
          <p:nvPr>
            <p:ph type="title"/>
          </p:nvPr>
        </p:nvSpPr>
        <p:spPr>
          <a:xfrm>
            <a:off x="870450" y="384400"/>
            <a:ext cx="7403100" cy="72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             </a:t>
            </a:r>
            <a:r>
              <a:rPr lang="en" sz="3000">
                <a:solidFill>
                  <a:srgbClr val="003BA3"/>
                </a:solidFill>
                <a:latin typeface="Lexend"/>
                <a:ea typeface="Lexend"/>
                <a:cs typeface="Lexend"/>
                <a:sym typeface="Lexend"/>
              </a:rPr>
              <a:t>Sentimental Analysis </a:t>
            </a:r>
            <a:endParaRPr>
              <a:latin typeface="Lexend"/>
              <a:ea typeface="Lexend"/>
              <a:cs typeface="Lexend"/>
              <a:sym typeface="Lexen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77"/>
          <p:cNvSpPr txBox="1"/>
          <p:nvPr>
            <p:ph type="title"/>
          </p:nvPr>
        </p:nvSpPr>
        <p:spPr>
          <a:xfrm>
            <a:off x="469775" y="837300"/>
            <a:ext cx="5970000" cy="346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Lexend"/>
                <a:ea typeface="Lexend"/>
                <a:cs typeface="Lexend"/>
                <a:sym typeface="Lexend"/>
              </a:rPr>
              <a:t>Sh. Rahul Gandhi Addressed at Jeypore, Odisha</a:t>
            </a:r>
            <a:r>
              <a:rPr lang="en" sz="4200"/>
              <a:t>  </a:t>
            </a:r>
            <a:endParaRPr sz="42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78"/>
          <p:cNvSpPr txBox="1"/>
          <p:nvPr>
            <p:ph idx="4294967295" type="subTitle"/>
          </p:nvPr>
        </p:nvSpPr>
        <p:spPr>
          <a:xfrm>
            <a:off x="605950" y="980913"/>
            <a:ext cx="2987100" cy="47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Sentiment Analysis of </a:t>
            </a:r>
            <a:endParaRPr>
              <a:solidFill>
                <a:schemeClr val="dk1"/>
              </a:solidFill>
              <a:latin typeface="Lexend"/>
              <a:ea typeface="Lexend"/>
              <a:cs typeface="Lexend"/>
              <a:sym typeface="Lexend"/>
            </a:endParaRPr>
          </a:p>
          <a:p>
            <a:pPr indent="0" lvl="0" marL="0" rtl="0" algn="ctr">
              <a:spcBef>
                <a:spcPts val="0"/>
              </a:spcBef>
              <a:spcAft>
                <a:spcPts val="0"/>
              </a:spcAft>
              <a:buNone/>
            </a:pPr>
            <a:r>
              <a:rPr lang="en">
                <a:solidFill>
                  <a:schemeClr val="dk1"/>
                </a:solidFill>
                <a:latin typeface="Lexend"/>
                <a:ea typeface="Lexend"/>
                <a:cs typeface="Lexend"/>
                <a:sym typeface="Lexend"/>
              </a:rPr>
              <a:t>Speech</a:t>
            </a:r>
            <a:endParaRPr>
              <a:solidFill>
                <a:schemeClr val="dk1"/>
              </a:solidFill>
              <a:latin typeface="Lexend"/>
              <a:ea typeface="Lexend"/>
              <a:cs typeface="Lexend"/>
              <a:sym typeface="Lexend"/>
            </a:endParaRPr>
          </a:p>
        </p:txBody>
      </p:sp>
      <p:sp>
        <p:nvSpPr>
          <p:cNvPr id="527" name="Google Shape;527;p78"/>
          <p:cNvSpPr txBox="1"/>
          <p:nvPr>
            <p:ph idx="4294967295" type="subTitle"/>
          </p:nvPr>
        </p:nvSpPr>
        <p:spPr>
          <a:xfrm>
            <a:off x="5214450" y="957550"/>
            <a:ext cx="2987100" cy="47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Lexend"/>
                <a:ea typeface="Lexend"/>
                <a:cs typeface="Lexend"/>
                <a:sym typeface="Lexend"/>
              </a:rPr>
              <a:t>Sentiment Analysis of The Telegraph Online</a:t>
            </a:r>
            <a:endParaRPr>
              <a:solidFill>
                <a:schemeClr val="dk1"/>
              </a:solidFill>
              <a:latin typeface="Lexend"/>
              <a:ea typeface="Lexend"/>
              <a:cs typeface="Lexend"/>
              <a:sym typeface="Lexend"/>
            </a:endParaRPr>
          </a:p>
          <a:p>
            <a:pPr indent="0" lvl="0" marL="0" rtl="0" algn="ctr">
              <a:spcBef>
                <a:spcPts val="0"/>
              </a:spcBef>
              <a:spcAft>
                <a:spcPts val="0"/>
              </a:spcAft>
              <a:buNone/>
            </a:pPr>
            <a:r>
              <a:t/>
            </a:r>
            <a:endParaRPr>
              <a:solidFill>
                <a:schemeClr val="dk1"/>
              </a:solidFill>
              <a:latin typeface="Lexend"/>
              <a:ea typeface="Lexend"/>
              <a:cs typeface="Lexend"/>
              <a:sym typeface="Lexend"/>
            </a:endParaRPr>
          </a:p>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pic>
        <p:nvPicPr>
          <p:cNvPr id="528" name="Google Shape;528;p78"/>
          <p:cNvPicPr preferRelativeResize="0"/>
          <p:nvPr/>
        </p:nvPicPr>
        <p:blipFill rotWithShape="1">
          <a:blip r:embed="rId3">
            <a:alphaModFix/>
          </a:blip>
          <a:srcRect b="0" l="1728" r="1718" t="0"/>
          <a:stretch/>
        </p:blipFill>
        <p:spPr>
          <a:xfrm>
            <a:off x="494100" y="1637512"/>
            <a:ext cx="3210800" cy="3325450"/>
          </a:xfrm>
          <a:prstGeom prst="rect">
            <a:avLst/>
          </a:prstGeom>
          <a:noFill/>
          <a:ln>
            <a:noFill/>
          </a:ln>
        </p:spPr>
      </p:pic>
      <p:pic>
        <p:nvPicPr>
          <p:cNvPr id="529" name="Google Shape;529;p78"/>
          <p:cNvPicPr preferRelativeResize="0"/>
          <p:nvPr/>
        </p:nvPicPr>
        <p:blipFill rotWithShape="1">
          <a:blip r:embed="rId4">
            <a:alphaModFix/>
          </a:blip>
          <a:srcRect b="641" l="0" r="0" t="641"/>
          <a:stretch/>
        </p:blipFill>
        <p:spPr>
          <a:xfrm>
            <a:off x="5102601" y="1715488"/>
            <a:ext cx="3210800" cy="3169476"/>
          </a:xfrm>
          <a:prstGeom prst="rect">
            <a:avLst/>
          </a:prstGeom>
          <a:noFill/>
          <a:ln>
            <a:noFill/>
          </a:ln>
        </p:spPr>
      </p:pic>
      <p:sp>
        <p:nvSpPr>
          <p:cNvPr id="530" name="Google Shape;530;p78"/>
          <p:cNvSpPr txBox="1"/>
          <p:nvPr>
            <p:ph idx="4294967295" type="title"/>
          </p:nvPr>
        </p:nvSpPr>
        <p:spPr>
          <a:xfrm>
            <a:off x="717900" y="231925"/>
            <a:ext cx="7708200" cy="56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03BA3"/>
                </a:solidFill>
                <a:latin typeface="Lexend"/>
                <a:ea typeface="Lexend"/>
                <a:cs typeface="Lexend"/>
                <a:sym typeface="Lexend"/>
              </a:rPr>
              <a:t>Sh. Rahul Gandhi Speech in Odisha</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79"/>
          <p:cNvSpPr txBox="1"/>
          <p:nvPr>
            <p:ph idx="4294967295" type="subTitle"/>
          </p:nvPr>
        </p:nvSpPr>
        <p:spPr>
          <a:xfrm>
            <a:off x="431050" y="1055475"/>
            <a:ext cx="41436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Emotional Analysis of </a:t>
            </a:r>
            <a:endParaRPr>
              <a:solidFill>
                <a:schemeClr val="dk1"/>
              </a:solidFill>
              <a:latin typeface="Lexend"/>
              <a:ea typeface="Lexend"/>
              <a:cs typeface="Lexend"/>
              <a:sym typeface="Lexend"/>
            </a:endParaRPr>
          </a:p>
          <a:p>
            <a:pPr indent="0" lvl="0" marL="0" rtl="0" algn="ctr">
              <a:spcBef>
                <a:spcPts val="0"/>
              </a:spcBef>
              <a:spcAft>
                <a:spcPts val="0"/>
              </a:spcAft>
              <a:buNone/>
            </a:pPr>
            <a:r>
              <a:rPr lang="en">
                <a:solidFill>
                  <a:schemeClr val="dk1"/>
                </a:solidFill>
                <a:latin typeface="Lexend"/>
                <a:ea typeface="Lexend"/>
                <a:cs typeface="Lexend"/>
                <a:sym typeface="Lexend"/>
              </a:rPr>
              <a:t>Speech</a:t>
            </a:r>
            <a:endParaRPr>
              <a:solidFill>
                <a:schemeClr val="dk1"/>
              </a:solidFill>
              <a:latin typeface="Lexend"/>
              <a:ea typeface="Lexend"/>
              <a:cs typeface="Lexend"/>
              <a:sym typeface="Lexend"/>
            </a:endParaRPr>
          </a:p>
        </p:txBody>
      </p:sp>
      <p:sp>
        <p:nvSpPr>
          <p:cNvPr id="536" name="Google Shape;536;p79"/>
          <p:cNvSpPr txBox="1"/>
          <p:nvPr>
            <p:ph idx="4294967295" type="subTitle"/>
          </p:nvPr>
        </p:nvSpPr>
        <p:spPr>
          <a:xfrm>
            <a:off x="5007900" y="1055475"/>
            <a:ext cx="37002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Emotional Analysis Of The </a:t>
            </a:r>
            <a:endParaRPr>
              <a:solidFill>
                <a:schemeClr val="dk1"/>
              </a:solidFill>
              <a:latin typeface="Lexend"/>
              <a:ea typeface="Lexend"/>
              <a:cs typeface="Lexend"/>
              <a:sym typeface="Lexend"/>
            </a:endParaRPr>
          </a:p>
          <a:p>
            <a:pPr indent="0" lvl="0" marL="0" rtl="0" algn="ctr">
              <a:spcBef>
                <a:spcPts val="0"/>
              </a:spcBef>
              <a:spcAft>
                <a:spcPts val="0"/>
              </a:spcAft>
              <a:buNone/>
            </a:pPr>
            <a:r>
              <a:rPr lang="en">
                <a:solidFill>
                  <a:schemeClr val="dk1"/>
                </a:solidFill>
                <a:latin typeface="Lexend"/>
                <a:ea typeface="Lexend"/>
                <a:cs typeface="Lexend"/>
                <a:sym typeface="Lexend"/>
              </a:rPr>
              <a:t>The Telegraph Online</a:t>
            </a:r>
            <a:endParaRPr>
              <a:solidFill>
                <a:schemeClr val="dk1"/>
              </a:solidFill>
              <a:latin typeface="Lexend"/>
              <a:ea typeface="Lexend"/>
              <a:cs typeface="Lexend"/>
              <a:sym typeface="Lexend"/>
            </a:endParaRPr>
          </a:p>
        </p:txBody>
      </p:sp>
      <p:pic>
        <p:nvPicPr>
          <p:cNvPr id="537" name="Google Shape;537;p79"/>
          <p:cNvPicPr preferRelativeResize="0"/>
          <p:nvPr/>
        </p:nvPicPr>
        <p:blipFill rotWithShape="1">
          <a:blip r:embed="rId3">
            <a:alphaModFix/>
          </a:blip>
          <a:srcRect b="0" l="6286" r="6277" t="0"/>
          <a:stretch/>
        </p:blipFill>
        <p:spPr>
          <a:xfrm>
            <a:off x="259550" y="1715700"/>
            <a:ext cx="4486600" cy="3078801"/>
          </a:xfrm>
          <a:prstGeom prst="rect">
            <a:avLst/>
          </a:prstGeom>
          <a:noFill/>
          <a:ln>
            <a:noFill/>
          </a:ln>
        </p:spPr>
      </p:pic>
      <p:pic>
        <p:nvPicPr>
          <p:cNvPr id="538" name="Google Shape;538;p79"/>
          <p:cNvPicPr preferRelativeResize="0"/>
          <p:nvPr/>
        </p:nvPicPr>
        <p:blipFill>
          <a:blip r:embed="rId4">
            <a:alphaModFix/>
          </a:blip>
          <a:stretch>
            <a:fillRect/>
          </a:stretch>
        </p:blipFill>
        <p:spPr>
          <a:xfrm>
            <a:off x="4572000" y="1883499"/>
            <a:ext cx="4572000" cy="2743205"/>
          </a:xfrm>
          <a:prstGeom prst="rect">
            <a:avLst/>
          </a:prstGeom>
          <a:noFill/>
          <a:ln>
            <a:noFill/>
          </a:ln>
        </p:spPr>
      </p:pic>
      <p:sp>
        <p:nvSpPr>
          <p:cNvPr id="539" name="Google Shape;539;p79"/>
          <p:cNvSpPr txBox="1"/>
          <p:nvPr>
            <p:ph idx="4294967295" type="title"/>
          </p:nvPr>
        </p:nvSpPr>
        <p:spPr>
          <a:xfrm>
            <a:off x="717900" y="231925"/>
            <a:ext cx="7708200" cy="56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03BA3"/>
                </a:solidFill>
                <a:latin typeface="Lexend"/>
                <a:ea typeface="Lexend"/>
                <a:cs typeface="Lexend"/>
                <a:sym typeface="Lexend"/>
              </a:rPr>
              <a:t>Sh. Rahul Gandhi Speech in Odisha</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pic>
        <p:nvPicPr>
          <p:cNvPr id="544" name="Google Shape;544;p80"/>
          <p:cNvPicPr preferRelativeResize="0"/>
          <p:nvPr/>
        </p:nvPicPr>
        <p:blipFill>
          <a:blip r:embed="rId3">
            <a:alphaModFix/>
          </a:blip>
          <a:stretch>
            <a:fillRect/>
          </a:stretch>
        </p:blipFill>
        <p:spPr>
          <a:xfrm>
            <a:off x="152400" y="1157048"/>
            <a:ext cx="8839199" cy="3678095"/>
          </a:xfrm>
          <a:prstGeom prst="rect">
            <a:avLst/>
          </a:prstGeom>
          <a:noFill/>
          <a:ln>
            <a:noFill/>
          </a:ln>
        </p:spPr>
      </p:pic>
      <p:sp>
        <p:nvSpPr>
          <p:cNvPr id="545" name="Google Shape;545;p80"/>
          <p:cNvSpPr txBox="1"/>
          <p:nvPr/>
        </p:nvSpPr>
        <p:spPr>
          <a:xfrm>
            <a:off x="1347900" y="191550"/>
            <a:ext cx="6448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accent1"/>
                </a:solidFill>
                <a:latin typeface="Lexend"/>
                <a:ea typeface="Lexend"/>
                <a:cs typeface="Lexend"/>
                <a:sym typeface="Lexend"/>
              </a:rPr>
              <a:t>Entity Analysis of Speech</a:t>
            </a:r>
            <a:endParaRPr b="1" sz="3000">
              <a:solidFill>
                <a:schemeClr val="accent1"/>
              </a:solidFill>
              <a:latin typeface="Lexend"/>
              <a:ea typeface="Lexend"/>
              <a:cs typeface="Lexend"/>
              <a:sym typeface="Lexen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pic>
        <p:nvPicPr>
          <p:cNvPr id="550" name="Google Shape;550;p81"/>
          <p:cNvPicPr preferRelativeResize="0"/>
          <p:nvPr/>
        </p:nvPicPr>
        <p:blipFill>
          <a:blip r:embed="rId3">
            <a:alphaModFix/>
          </a:blip>
          <a:stretch>
            <a:fillRect/>
          </a:stretch>
        </p:blipFill>
        <p:spPr>
          <a:xfrm>
            <a:off x="152400" y="1519338"/>
            <a:ext cx="8839200" cy="2181469"/>
          </a:xfrm>
          <a:prstGeom prst="rect">
            <a:avLst/>
          </a:prstGeom>
          <a:noFill/>
          <a:ln>
            <a:noFill/>
          </a:ln>
        </p:spPr>
      </p:pic>
      <p:sp>
        <p:nvSpPr>
          <p:cNvPr id="551" name="Google Shape;551;p81"/>
          <p:cNvSpPr txBox="1"/>
          <p:nvPr>
            <p:ph idx="4294967295" type="title"/>
          </p:nvPr>
        </p:nvSpPr>
        <p:spPr>
          <a:xfrm>
            <a:off x="595050" y="402650"/>
            <a:ext cx="7953900" cy="8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accent1"/>
                </a:solidFill>
                <a:latin typeface="Lexend"/>
                <a:ea typeface="Lexend"/>
                <a:cs typeface="Lexend"/>
                <a:sym typeface="Lexend"/>
              </a:rPr>
              <a:t>Entity Analysis of The Telegraph Online</a:t>
            </a:r>
            <a:endParaRPr sz="3000">
              <a:solidFill>
                <a:schemeClr val="accent1"/>
              </a:solidFill>
              <a:latin typeface="Lexend"/>
              <a:ea typeface="Lexend"/>
              <a:cs typeface="Lexend"/>
              <a:sym typeface="Lexend"/>
            </a:endParaRPr>
          </a:p>
          <a:p>
            <a:pPr indent="0" lvl="0" marL="0" rtl="0" algn="l">
              <a:spcBef>
                <a:spcPts val="0"/>
              </a:spcBef>
              <a:spcAft>
                <a:spcPts val="0"/>
              </a:spcAft>
              <a:buNone/>
            </a:pPr>
            <a:r>
              <a:t/>
            </a:r>
            <a:endParaRPr sz="3000">
              <a:solidFill>
                <a:schemeClr val="accent1"/>
              </a:solidFill>
              <a:latin typeface="Lexend"/>
              <a:ea typeface="Lexend"/>
              <a:cs typeface="Lexend"/>
              <a:sym typeface="Lexend"/>
            </a:endParaRPr>
          </a:p>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82"/>
          <p:cNvSpPr txBox="1"/>
          <p:nvPr>
            <p:ph type="title"/>
          </p:nvPr>
        </p:nvSpPr>
        <p:spPr>
          <a:xfrm>
            <a:off x="713225" y="1170000"/>
            <a:ext cx="5533200" cy="280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Lexend"/>
                <a:ea typeface="Lexend"/>
                <a:cs typeface="Lexend"/>
                <a:sym typeface="Lexend"/>
              </a:rPr>
              <a:t>Speech of Sh. Narendra Modi At Ahmednagar,</a:t>
            </a:r>
            <a:endParaRPr sz="3000">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 sz="3000">
                <a:latin typeface="Lexend"/>
                <a:ea typeface="Lexend"/>
                <a:cs typeface="Lexend"/>
                <a:sym typeface="Lexend"/>
              </a:rPr>
              <a:t>Maharashtra</a:t>
            </a:r>
            <a:r>
              <a:rPr lang="en" sz="4200"/>
              <a:t> </a:t>
            </a:r>
            <a:endParaRPr sz="42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83"/>
          <p:cNvSpPr txBox="1"/>
          <p:nvPr>
            <p:ph idx="4294967295" type="subTitle"/>
          </p:nvPr>
        </p:nvSpPr>
        <p:spPr>
          <a:xfrm>
            <a:off x="528550" y="838175"/>
            <a:ext cx="2685900" cy="77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Sentiment Analysis of Speech</a:t>
            </a:r>
            <a:endParaRPr>
              <a:solidFill>
                <a:schemeClr val="dk1"/>
              </a:solidFill>
              <a:latin typeface="Lexend"/>
              <a:ea typeface="Lexend"/>
              <a:cs typeface="Lexend"/>
              <a:sym typeface="Lexend"/>
            </a:endParaRPr>
          </a:p>
        </p:txBody>
      </p:sp>
      <p:sp>
        <p:nvSpPr>
          <p:cNvPr id="562" name="Google Shape;562;p83"/>
          <p:cNvSpPr txBox="1"/>
          <p:nvPr>
            <p:ph idx="4294967295" type="subTitle"/>
          </p:nvPr>
        </p:nvSpPr>
        <p:spPr>
          <a:xfrm>
            <a:off x="3360738" y="865925"/>
            <a:ext cx="28434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Lexend"/>
                <a:ea typeface="Lexend"/>
                <a:cs typeface="Lexend"/>
                <a:sym typeface="Lexend"/>
              </a:rPr>
              <a:t>Sentiment Analysis of </a:t>
            </a:r>
            <a:r>
              <a:rPr lang="en">
                <a:solidFill>
                  <a:schemeClr val="dk1"/>
                </a:solidFill>
                <a:latin typeface="Lexend"/>
                <a:ea typeface="Lexend"/>
                <a:cs typeface="Lexend"/>
                <a:sym typeface="Lexend"/>
              </a:rPr>
              <a:t>THE WEEK ARTICLE</a:t>
            </a:r>
            <a:endParaRPr>
              <a:solidFill>
                <a:schemeClr val="dk1"/>
              </a:solidFill>
              <a:latin typeface="Lexend"/>
              <a:ea typeface="Lexend"/>
              <a:cs typeface="Lexend"/>
              <a:sym typeface="Lexend"/>
            </a:endParaRPr>
          </a:p>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563" name="Google Shape;563;p83"/>
          <p:cNvSpPr txBox="1"/>
          <p:nvPr/>
        </p:nvSpPr>
        <p:spPr>
          <a:xfrm>
            <a:off x="6350450" y="1181275"/>
            <a:ext cx="221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564" name="Google Shape;564;p83"/>
          <p:cNvSpPr txBox="1"/>
          <p:nvPr/>
        </p:nvSpPr>
        <p:spPr>
          <a:xfrm>
            <a:off x="6240825" y="1125725"/>
            <a:ext cx="268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565" name="Google Shape;565;p83"/>
          <p:cNvSpPr txBox="1"/>
          <p:nvPr/>
        </p:nvSpPr>
        <p:spPr>
          <a:xfrm>
            <a:off x="6350450" y="865925"/>
            <a:ext cx="2647200" cy="72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chemeClr val="dk1"/>
                </a:solidFill>
                <a:latin typeface="Lexend"/>
                <a:ea typeface="Lexend"/>
                <a:cs typeface="Lexend"/>
                <a:sym typeface="Lexend"/>
              </a:rPr>
              <a:t>Sentiment Analysis of </a:t>
            </a:r>
            <a:r>
              <a:rPr lang="en" sz="1800">
                <a:solidFill>
                  <a:schemeClr val="dk1"/>
                </a:solidFill>
                <a:latin typeface="Lexend"/>
                <a:ea typeface="Lexend"/>
                <a:cs typeface="Lexend"/>
                <a:sym typeface="Lexend"/>
              </a:rPr>
              <a:t>JAGRAN</a:t>
            </a:r>
            <a:endParaRPr sz="1800">
              <a:solidFill>
                <a:schemeClr val="dk1"/>
              </a:solidFill>
              <a:latin typeface="Lexend"/>
              <a:ea typeface="Lexend"/>
              <a:cs typeface="Lexend"/>
              <a:sym typeface="Lexend"/>
            </a:endParaRPr>
          </a:p>
          <a:p>
            <a:pPr indent="0" lvl="0" marL="0" rtl="0" algn="ctr">
              <a:spcBef>
                <a:spcPts val="0"/>
              </a:spcBef>
              <a:spcAft>
                <a:spcPts val="0"/>
              </a:spcAft>
              <a:buNone/>
            </a:pPr>
            <a:r>
              <a:t/>
            </a:r>
            <a:endParaRPr sz="1800">
              <a:solidFill>
                <a:schemeClr val="dk1"/>
              </a:solidFill>
              <a:latin typeface="Lexend"/>
              <a:ea typeface="Lexend"/>
              <a:cs typeface="Lexend"/>
              <a:sym typeface="Lexend"/>
            </a:endParaRPr>
          </a:p>
        </p:txBody>
      </p:sp>
      <p:sp>
        <p:nvSpPr>
          <p:cNvPr id="566" name="Google Shape;566;p83"/>
          <p:cNvSpPr txBox="1"/>
          <p:nvPr/>
        </p:nvSpPr>
        <p:spPr>
          <a:xfrm>
            <a:off x="6094650" y="1984525"/>
            <a:ext cx="2777400" cy="29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a:t>
            </a:r>
            <a:endParaRPr>
              <a:latin typeface="Montserrat"/>
              <a:ea typeface="Montserrat"/>
              <a:cs typeface="Montserrat"/>
              <a:sym typeface="Montserrat"/>
            </a:endParaRPr>
          </a:p>
        </p:txBody>
      </p:sp>
      <p:pic>
        <p:nvPicPr>
          <p:cNvPr id="567" name="Google Shape;567;p83"/>
          <p:cNvPicPr preferRelativeResize="0"/>
          <p:nvPr/>
        </p:nvPicPr>
        <p:blipFill rotWithShape="1">
          <a:blip r:embed="rId3">
            <a:alphaModFix/>
          </a:blip>
          <a:srcRect b="367" l="0" r="0" t="377"/>
          <a:stretch/>
        </p:blipFill>
        <p:spPr>
          <a:xfrm>
            <a:off x="370975" y="1741075"/>
            <a:ext cx="2843481" cy="2822175"/>
          </a:xfrm>
          <a:prstGeom prst="rect">
            <a:avLst/>
          </a:prstGeom>
          <a:noFill/>
          <a:ln>
            <a:noFill/>
          </a:ln>
        </p:spPr>
      </p:pic>
      <p:pic>
        <p:nvPicPr>
          <p:cNvPr id="568" name="Google Shape;568;p83"/>
          <p:cNvPicPr preferRelativeResize="0"/>
          <p:nvPr/>
        </p:nvPicPr>
        <p:blipFill rotWithShape="1">
          <a:blip r:embed="rId4">
            <a:alphaModFix/>
          </a:blip>
          <a:srcRect b="641" l="0" r="0" t="641"/>
          <a:stretch/>
        </p:blipFill>
        <p:spPr>
          <a:xfrm>
            <a:off x="3259588" y="1658463"/>
            <a:ext cx="3026374" cy="2987400"/>
          </a:xfrm>
          <a:prstGeom prst="rect">
            <a:avLst/>
          </a:prstGeom>
          <a:noFill/>
          <a:ln>
            <a:noFill/>
          </a:ln>
        </p:spPr>
      </p:pic>
      <p:pic>
        <p:nvPicPr>
          <p:cNvPr id="569" name="Google Shape;569;p83"/>
          <p:cNvPicPr preferRelativeResize="0"/>
          <p:nvPr/>
        </p:nvPicPr>
        <p:blipFill rotWithShape="1">
          <a:blip r:embed="rId5">
            <a:alphaModFix/>
          </a:blip>
          <a:srcRect b="0" l="5043" r="5052" t="0"/>
          <a:stretch/>
        </p:blipFill>
        <p:spPr>
          <a:xfrm>
            <a:off x="6331100" y="1575838"/>
            <a:ext cx="2685900" cy="2987400"/>
          </a:xfrm>
          <a:prstGeom prst="rect">
            <a:avLst/>
          </a:prstGeom>
          <a:noFill/>
          <a:ln>
            <a:noFill/>
          </a:ln>
        </p:spPr>
      </p:pic>
      <p:sp>
        <p:nvSpPr>
          <p:cNvPr id="570" name="Google Shape;570;p83"/>
          <p:cNvSpPr txBox="1"/>
          <p:nvPr>
            <p:ph idx="4294967295" type="title"/>
          </p:nvPr>
        </p:nvSpPr>
        <p:spPr>
          <a:xfrm>
            <a:off x="193475" y="151875"/>
            <a:ext cx="8733300" cy="56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03BA3"/>
                </a:solidFill>
                <a:latin typeface="Lexend"/>
                <a:ea typeface="Lexend"/>
                <a:cs typeface="Lexend"/>
                <a:sym typeface="Lexend"/>
              </a:rPr>
              <a:t>Sh. Narendra Modi Speech in Ahmednagar</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84"/>
          <p:cNvSpPr txBox="1"/>
          <p:nvPr>
            <p:ph idx="4294967295" type="subTitle"/>
          </p:nvPr>
        </p:nvSpPr>
        <p:spPr>
          <a:xfrm>
            <a:off x="516346" y="949091"/>
            <a:ext cx="41436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Emotional Analysis of </a:t>
            </a:r>
            <a:endParaRPr>
              <a:solidFill>
                <a:schemeClr val="dk1"/>
              </a:solidFill>
              <a:latin typeface="Lexend"/>
              <a:ea typeface="Lexend"/>
              <a:cs typeface="Lexend"/>
              <a:sym typeface="Lexend"/>
            </a:endParaRPr>
          </a:p>
          <a:p>
            <a:pPr indent="0" lvl="0" marL="0" rtl="0" algn="ctr">
              <a:spcBef>
                <a:spcPts val="0"/>
              </a:spcBef>
              <a:spcAft>
                <a:spcPts val="0"/>
              </a:spcAft>
              <a:buNone/>
            </a:pPr>
            <a:r>
              <a:rPr lang="en">
                <a:solidFill>
                  <a:schemeClr val="dk1"/>
                </a:solidFill>
                <a:latin typeface="Lexend"/>
                <a:ea typeface="Lexend"/>
                <a:cs typeface="Lexend"/>
                <a:sym typeface="Lexend"/>
              </a:rPr>
              <a:t>THE WEEK ARTICLE</a:t>
            </a:r>
            <a:endParaRPr>
              <a:solidFill>
                <a:schemeClr val="dk1"/>
              </a:solidFill>
              <a:latin typeface="Lexend"/>
              <a:ea typeface="Lexend"/>
              <a:cs typeface="Lexend"/>
              <a:sym typeface="Lexend"/>
            </a:endParaRPr>
          </a:p>
        </p:txBody>
      </p:sp>
      <p:sp>
        <p:nvSpPr>
          <p:cNvPr id="576" name="Google Shape;576;p84"/>
          <p:cNvSpPr txBox="1"/>
          <p:nvPr>
            <p:ph idx="4294967295" type="subTitle"/>
          </p:nvPr>
        </p:nvSpPr>
        <p:spPr>
          <a:xfrm>
            <a:off x="4983496" y="949091"/>
            <a:ext cx="37002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Emotional Analysis Of The </a:t>
            </a:r>
            <a:endParaRPr>
              <a:solidFill>
                <a:schemeClr val="dk1"/>
              </a:solidFill>
              <a:latin typeface="Lexend"/>
              <a:ea typeface="Lexend"/>
              <a:cs typeface="Lexend"/>
              <a:sym typeface="Lexend"/>
            </a:endParaRPr>
          </a:p>
          <a:p>
            <a:pPr indent="0" lvl="0" marL="0" rtl="0" algn="ctr">
              <a:spcBef>
                <a:spcPts val="0"/>
              </a:spcBef>
              <a:spcAft>
                <a:spcPts val="0"/>
              </a:spcAft>
              <a:buNone/>
            </a:pPr>
            <a:r>
              <a:rPr lang="en">
                <a:solidFill>
                  <a:schemeClr val="dk1"/>
                </a:solidFill>
                <a:latin typeface="Lexend"/>
                <a:ea typeface="Lexend"/>
                <a:cs typeface="Lexend"/>
                <a:sym typeface="Lexend"/>
              </a:rPr>
              <a:t>JAGRAN</a:t>
            </a:r>
            <a:endParaRPr>
              <a:solidFill>
                <a:schemeClr val="dk1"/>
              </a:solidFill>
              <a:latin typeface="Lexend"/>
              <a:ea typeface="Lexend"/>
              <a:cs typeface="Lexend"/>
              <a:sym typeface="Lexend"/>
            </a:endParaRPr>
          </a:p>
        </p:txBody>
      </p:sp>
      <p:pic>
        <p:nvPicPr>
          <p:cNvPr id="577" name="Google Shape;577;p84"/>
          <p:cNvPicPr preferRelativeResize="0"/>
          <p:nvPr/>
        </p:nvPicPr>
        <p:blipFill rotWithShape="1">
          <a:blip r:embed="rId3">
            <a:alphaModFix/>
          </a:blip>
          <a:srcRect b="0" l="6286" r="6277" t="0"/>
          <a:stretch/>
        </p:blipFill>
        <p:spPr>
          <a:xfrm>
            <a:off x="259550" y="1715675"/>
            <a:ext cx="4486600" cy="3078801"/>
          </a:xfrm>
          <a:prstGeom prst="rect">
            <a:avLst/>
          </a:prstGeom>
          <a:noFill/>
          <a:ln>
            <a:noFill/>
          </a:ln>
        </p:spPr>
      </p:pic>
      <p:pic>
        <p:nvPicPr>
          <p:cNvPr id="578" name="Google Shape;578;p84"/>
          <p:cNvPicPr preferRelativeResize="0"/>
          <p:nvPr/>
        </p:nvPicPr>
        <p:blipFill rotWithShape="1">
          <a:blip r:embed="rId4">
            <a:alphaModFix/>
          </a:blip>
          <a:srcRect b="0" l="4010" r="4010" t="0"/>
          <a:stretch/>
        </p:blipFill>
        <p:spPr>
          <a:xfrm>
            <a:off x="4571999" y="1791720"/>
            <a:ext cx="4486603" cy="2926730"/>
          </a:xfrm>
          <a:prstGeom prst="rect">
            <a:avLst/>
          </a:prstGeom>
          <a:noFill/>
          <a:ln>
            <a:noFill/>
          </a:ln>
        </p:spPr>
      </p:pic>
      <p:sp>
        <p:nvSpPr>
          <p:cNvPr id="579" name="Google Shape;579;p84"/>
          <p:cNvSpPr txBox="1"/>
          <p:nvPr>
            <p:ph idx="4294967295" type="title"/>
          </p:nvPr>
        </p:nvSpPr>
        <p:spPr>
          <a:xfrm>
            <a:off x="193475" y="151875"/>
            <a:ext cx="8733300" cy="56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03BA3"/>
                </a:solidFill>
                <a:latin typeface="Lexend"/>
                <a:ea typeface="Lexend"/>
                <a:cs typeface="Lexend"/>
                <a:sym typeface="Lexend"/>
              </a:rPr>
              <a:t>Sh. Narendra Modi Speech in Ahmednagar</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85"/>
          <p:cNvSpPr txBox="1"/>
          <p:nvPr>
            <p:ph idx="4294967295" type="subTitle"/>
          </p:nvPr>
        </p:nvSpPr>
        <p:spPr>
          <a:xfrm>
            <a:off x="3078450" y="934088"/>
            <a:ext cx="2987100" cy="47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Emotional Analysis of Speech</a:t>
            </a:r>
            <a:endParaRPr>
              <a:solidFill>
                <a:schemeClr val="dk1"/>
              </a:solidFill>
              <a:latin typeface="Lexend"/>
              <a:ea typeface="Lexend"/>
              <a:cs typeface="Lexend"/>
              <a:sym typeface="Lexend"/>
            </a:endParaRPr>
          </a:p>
        </p:txBody>
      </p:sp>
      <p:pic>
        <p:nvPicPr>
          <p:cNvPr id="585" name="Google Shape;585;p85"/>
          <p:cNvPicPr preferRelativeResize="0"/>
          <p:nvPr/>
        </p:nvPicPr>
        <p:blipFill rotWithShape="1">
          <a:blip r:embed="rId3">
            <a:alphaModFix/>
          </a:blip>
          <a:srcRect b="0" l="4669" r="4669" t="0"/>
          <a:stretch/>
        </p:blipFill>
        <p:spPr>
          <a:xfrm>
            <a:off x="2209888" y="1623900"/>
            <a:ext cx="4724225" cy="3126500"/>
          </a:xfrm>
          <a:prstGeom prst="rect">
            <a:avLst/>
          </a:prstGeom>
          <a:noFill/>
          <a:ln>
            <a:noFill/>
          </a:ln>
        </p:spPr>
      </p:pic>
      <p:sp>
        <p:nvSpPr>
          <p:cNvPr id="586" name="Google Shape;586;p85"/>
          <p:cNvSpPr txBox="1"/>
          <p:nvPr>
            <p:ph idx="4294967295" type="title"/>
          </p:nvPr>
        </p:nvSpPr>
        <p:spPr>
          <a:xfrm>
            <a:off x="193475" y="151875"/>
            <a:ext cx="8733300" cy="56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03BA3"/>
                </a:solidFill>
                <a:latin typeface="Lexend"/>
                <a:ea typeface="Lexend"/>
                <a:cs typeface="Lexend"/>
                <a:sym typeface="Lexend"/>
              </a:rPr>
              <a:t>Sh. Narendra Modi Speech in Ahmednagar</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pic>
        <p:nvPicPr>
          <p:cNvPr id="591" name="Google Shape;591;p86"/>
          <p:cNvPicPr preferRelativeResize="0"/>
          <p:nvPr/>
        </p:nvPicPr>
        <p:blipFill>
          <a:blip r:embed="rId3">
            <a:alphaModFix/>
          </a:blip>
          <a:stretch>
            <a:fillRect/>
          </a:stretch>
        </p:blipFill>
        <p:spPr>
          <a:xfrm>
            <a:off x="152400" y="1668885"/>
            <a:ext cx="8839199" cy="2169672"/>
          </a:xfrm>
          <a:prstGeom prst="rect">
            <a:avLst/>
          </a:prstGeom>
          <a:noFill/>
          <a:ln>
            <a:noFill/>
          </a:ln>
        </p:spPr>
      </p:pic>
      <p:sp>
        <p:nvSpPr>
          <p:cNvPr id="592" name="Google Shape;592;p86"/>
          <p:cNvSpPr txBox="1"/>
          <p:nvPr/>
        </p:nvSpPr>
        <p:spPr>
          <a:xfrm>
            <a:off x="1347900" y="191550"/>
            <a:ext cx="6448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accent1"/>
                </a:solidFill>
                <a:latin typeface="Lexend"/>
                <a:ea typeface="Lexend"/>
                <a:cs typeface="Lexend"/>
                <a:sym typeface="Lexend"/>
              </a:rPr>
              <a:t>Entity Analysis of Speech</a:t>
            </a:r>
            <a:endParaRPr b="1" sz="3000">
              <a:solidFill>
                <a:schemeClr val="accent1"/>
              </a:solidFill>
              <a:latin typeface="Lexend"/>
              <a:ea typeface="Lexend"/>
              <a:cs typeface="Lexend"/>
              <a:sym typeface="Lexe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3"/>
          <p:cNvSpPr txBox="1"/>
          <p:nvPr>
            <p:ph idx="4294967295" type="body"/>
          </p:nvPr>
        </p:nvSpPr>
        <p:spPr>
          <a:xfrm>
            <a:off x="676175" y="497250"/>
            <a:ext cx="7717500" cy="29508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Clr>
                <a:schemeClr val="dk1"/>
              </a:buClr>
              <a:buSzPts val="1100"/>
              <a:buFont typeface="Arial"/>
              <a:buNone/>
            </a:pPr>
            <a:r>
              <a:t/>
            </a:r>
            <a:endParaRPr sz="1800">
              <a:solidFill>
                <a:schemeClr val="dk1"/>
              </a:solidFill>
            </a:endParaRPr>
          </a:p>
          <a:p>
            <a:pPr indent="-342900" lvl="0" marL="457200" rtl="0" algn="l">
              <a:lnSpc>
                <a:spcPct val="115000"/>
              </a:lnSpc>
              <a:spcBef>
                <a:spcPts val="1800"/>
              </a:spcBef>
              <a:spcAft>
                <a:spcPts val="0"/>
              </a:spcAft>
              <a:buClr>
                <a:schemeClr val="dk1"/>
              </a:buClr>
              <a:buSzPts val="1800"/>
              <a:buFont typeface="Lexend"/>
              <a:buChar char="●"/>
            </a:pPr>
            <a:r>
              <a:rPr lang="en" sz="1800">
                <a:solidFill>
                  <a:schemeClr val="dk1"/>
                </a:solidFill>
                <a:latin typeface="Lexend"/>
                <a:ea typeface="Lexend"/>
                <a:cs typeface="Lexend"/>
                <a:sym typeface="Lexend"/>
              </a:rPr>
              <a:t>Liu's lexicon-based approach (2005) used a sentiment lexicon containing positive and negative words to determine the sentiment of a text based on the frequency of positive and negative words in the text. </a:t>
            </a:r>
            <a:endParaRPr sz="1800">
              <a:solidFill>
                <a:schemeClr val="dk1"/>
              </a:solidFill>
              <a:latin typeface="Lexend"/>
              <a:ea typeface="Lexend"/>
              <a:cs typeface="Lexend"/>
              <a:sym typeface="Lexend"/>
            </a:endParaRPr>
          </a:p>
          <a:p>
            <a:pPr indent="-342900" lvl="0" marL="457200" rtl="0" algn="l">
              <a:lnSpc>
                <a:spcPct val="115000"/>
              </a:lnSpc>
              <a:spcBef>
                <a:spcPts val="0"/>
              </a:spcBef>
              <a:spcAft>
                <a:spcPts val="0"/>
              </a:spcAft>
              <a:buClr>
                <a:schemeClr val="dk1"/>
              </a:buClr>
              <a:buSzPts val="1800"/>
              <a:buFont typeface="Lexend"/>
              <a:buChar char="●"/>
            </a:pPr>
            <a:r>
              <a:rPr lang="en" sz="1800">
                <a:solidFill>
                  <a:schemeClr val="dk1"/>
                </a:solidFill>
                <a:latin typeface="Lexend"/>
                <a:ea typeface="Lexend"/>
                <a:cs typeface="Lexend"/>
                <a:sym typeface="Lexend"/>
              </a:rPr>
              <a:t>Pang et al.'s work (2002) used a supervised machine learning approach, specifically a Naive Bayes classifier, to classify movie reviews as positive or negative based on word features.</a:t>
            </a:r>
            <a:endParaRPr sz="1800">
              <a:solidFill>
                <a:schemeClr val="dk1"/>
              </a:solidFill>
              <a:latin typeface="Lexend"/>
              <a:ea typeface="Lexend"/>
              <a:cs typeface="Lexend"/>
              <a:sym typeface="Lexend"/>
            </a:endParaRPr>
          </a:p>
          <a:p>
            <a:pPr indent="-342900" lvl="0" marL="457200" rtl="0" algn="l">
              <a:lnSpc>
                <a:spcPct val="115000"/>
              </a:lnSpc>
              <a:spcBef>
                <a:spcPts val="0"/>
              </a:spcBef>
              <a:spcAft>
                <a:spcPts val="0"/>
              </a:spcAft>
              <a:buClr>
                <a:schemeClr val="dk1"/>
              </a:buClr>
              <a:buSzPts val="1800"/>
              <a:buFont typeface="Lexend"/>
              <a:buChar char="●"/>
            </a:pPr>
            <a:r>
              <a:rPr lang="en" sz="1800">
                <a:solidFill>
                  <a:schemeClr val="dk1"/>
                </a:solidFill>
                <a:latin typeface="Lexend"/>
                <a:ea typeface="Lexend"/>
                <a:cs typeface="Lexend"/>
                <a:sym typeface="Lexend"/>
              </a:rPr>
              <a:t>Blitzer et al.'s work (2007) proposed an ensemble approach that combines multiple classifiers, including Naive Bayes, Maximum Entropy, and Support Vector Machines, to improve sentiment classification accuracy.</a:t>
            </a:r>
            <a:endParaRPr sz="1800">
              <a:solidFill>
                <a:schemeClr val="dk1"/>
              </a:solidFill>
              <a:latin typeface="Lexend"/>
              <a:ea typeface="Lexend"/>
              <a:cs typeface="Lexend"/>
              <a:sym typeface="Lexend"/>
            </a:endParaRPr>
          </a:p>
          <a:p>
            <a:pPr indent="0" lvl="0" marL="457200" rtl="0" algn="l">
              <a:lnSpc>
                <a:spcPct val="115000"/>
              </a:lnSpc>
              <a:spcBef>
                <a:spcPts val="1800"/>
              </a:spcBef>
              <a:spcAft>
                <a:spcPts val="400"/>
              </a:spcAft>
              <a:buNone/>
            </a:pPr>
            <a:r>
              <a:t/>
            </a:r>
            <a:endParaRPr/>
          </a:p>
        </p:txBody>
      </p:sp>
      <p:sp>
        <p:nvSpPr>
          <p:cNvPr id="213" name="Google Shape;213;p33"/>
          <p:cNvSpPr txBox="1"/>
          <p:nvPr>
            <p:ph type="title"/>
          </p:nvPr>
        </p:nvSpPr>
        <p:spPr>
          <a:xfrm>
            <a:off x="680825" y="199550"/>
            <a:ext cx="7708200" cy="9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     </a:t>
            </a:r>
            <a:r>
              <a:rPr lang="en" sz="3000">
                <a:solidFill>
                  <a:srgbClr val="003BA3"/>
                </a:solidFill>
                <a:latin typeface="Lexend"/>
                <a:ea typeface="Lexend"/>
                <a:cs typeface="Lexend"/>
                <a:sym typeface="Lexend"/>
              </a:rPr>
              <a:t>History of Sentimental Analysis</a:t>
            </a:r>
            <a:endParaRPr>
              <a:latin typeface="Lexend"/>
              <a:ea typeface="Lexend"/>
              <a:cs typeface="Lexend"/>
              <a:sym typeface="Lexen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87"/>
          <p:cNvSpPr txBox="1"/>
          <p:nvPr>
            <p:ph idx="4294967295" type="title"/>
          </p:nvPr>
        </p:nvSpPr>
        <p:spPr>
          <a:xfrm>
            <a:off x="922525" y="167825"/>
            <a:ext cx="7708200" cy="8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accent1"/>
                </a:solidFill>
                <a:latin typeface="Lexend"/>
                <a:ea typeface="Lexend"/>
                <a:cs typeface="Lexend"/>
                <a:sym typeface="Lexend"/>
              </a:rPr>
              <a:t>Entity Analysis of The Week Article</a:t>
            </a:r>
            <a:endParaRPr sz="3000">
              <a:solidFill>
                <a:schemeClr val="accent1"/>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3000">
              <a:solidFill>
                <a:schemeClr val="accent1"/>
              </a:solidFill>
              <a:latin typeface="Lexend"/>
              <a:ea typeface="Lexend"/>
              <a:cs typeface="Lexend"/>
              <a:sym typeface="Lexend"/>
            </a:endParaRPr>
          </a:p>
          <a:p>
            <a:pPr indent="0" lvl="0" marL="0" rtl="0" algn="l">
              <a:spcBef>
                <a:spcPts val="0"/>
              </a:spcBef>
              <a:spcAft>
                <a:spcPts val="0"/>
              </a:spcAft>
              <a:buNone/>
            </a:pPr>
            <a:r>
              <a:t/>
            </a:r>
            <a:endParaRPr/>
          </a:p>
        </p:txBody>
      </p:sp>
      <p:pic>
        <p:nvPicPr>
          <p:cNvPr id="598" name="Google Shape;598;p87"/>
          <p:cNvPicPr preferRelativeResize="0"/>
          <p:nvPr/>
        </p:nvPicPr>
        <p:blipFill>
          <a:blip r:embed="rId3">
            <a:alphaModFix/>
          </a:blip>
          <a:stretch>
            <a:fillRect/>
          </a:stretch>
        </p:blipFill>
        <p:spPr>
          <a:xfrm>
            <a:off x="152400" y="984725"/>
            <a:ext cx="8839203" cy="328464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88"/>
          <p:cNvSpPr txBox="1"/>
          <p:nvPr>
            <p:ph idx="4294967295" type="title"/>
          </p:nvPr>
        </p:nvSpPr>
        <p:spPr>
          <a:xfrm>
            <a:off x="717900" y="354425"/>
            <a:ext cx="7708200" cy="6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accent1"/>
                </a:solidFill>
                <a:latin typeface="Lexend"/>
                <a:ea typeface="Lexend"/>
                <a:cs typeface="Lexend"/>
                <a:sym typeface="Lexend"/>
              </a:rPr>
              <a:t>Entity Analysis of JAGRAN</a:t>
            </a:r>
            <a:endParaRPr sz="3000">
              <a:solidFill>
                <a:schemeClr val="accent1"/>
              </a:solidFill>
              <a:latin typeface="Lexend"/>
              <a:ea typeface="Lexend"/>
              <a:cs typeface="Lexend"/>
              <a:sym typeface="Lexend"/>
            </a:endParaRPr>
          </a:p>
          <a:p>
            <a:pPr indent="0" lvl="0" marL="0" rtl="0" algn="l">
              <a:spcBef>
                <a:spcPts val="0"/>
              </a:spcBef>
              <a:spcAft>
                <a:spcPts val="0"/>
              </a:spcAft>
              <a:buNone/>
            </a:pPr>
            <a:r>
              <a:t/>
            </a:r>
            <a:endParaRPr sz="3000">
              <a:solidFill>
                <a:schemeClr val="accent1"/>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3000">
              <a:solidFill>
                <a:schemeClr val="accent1"/>
              </a:solidFill>
              <a:latin typeface="Lexend"/>
              <a:ea typeface="Lexend"/>
              <a:cs typeface="Lexend"/>
              <a:sym typeface="Lexend"/>
            </a:endParaRPr>
          </a:p>
        </p:txBody>
      </p:sp>
      <p:pic>
        <p:nvPicPr>
          <p:cNvPr id="604" name="Google Shape;604;p88"/>
          <p:cNvPicPr preferRelativeResize="0"/>
          <p:nvPr/>
        </p:nvPicPr>
        <p:blipFill>
          <a:blip r:embed="rId3">
            <a:alphaModFix/>
          </a:blip>
          <a:stretch>
            <a:fillRect/>
          </a:stretch>
        </p:blipFill>
        <p:spPr>
          <a:xfrm>
            <a:off x="152400" y="1304525"/>
            <a:ext cx="8839200" cy="2745157"/>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89"/>
          <p:cNvSpPr txBox="1"/>
          <p:nvPr>
            <p:ph type="title"/>
          </p:nvPr>
        </p:nvSpPr>
        <p:spPr>
          <a:xfrm>
            <a:off x="694050" y="1170000"/>
            <a:ext cx="5533200" cy="280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Lexend"/>
                <a:ea typeface="Lexend"/>
                <a:cs typeface="Lexend"/>
                <a:sym typeface="Lexend"/>
              </a:rPr>
              <a:t>Speech of Rahul Gandhi in </a:t>
            </a:r>
            <a:r>
              <a:rPr lang="en" sz="3000">
                <a:latin typeface="Lexend"/>
                <a:ea typeface="Lexend"/>
                <a:cs typeface="Lexend"/>
                <a:sym typeface="Lexend"/>
              </a:rPr>
              <a:t>Moga,  Punjab</a:t>
            </a:r>
            <a:endParaRPr sz="3000">
              <a:latin typeface="Lexend"/>
              <a:ea typeface="Lexend"/>
              <a:cs typeface="Lexend"/>
              <a:sym typeface="Lexen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90"/>
          <p:cNvSpPr txBox="1"/>
          <p:nvPr>
            <p:ph idx="4294967295" type="subTitle"/>
          </p:nvPr>
        </p:nvSpPr>
        <p:spPr>
          <a:xfrm>
            <a:off x="717900" y="909238"/>
            <a:ext cx="2987100" cy="47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Lexend"/>
                <a:ea typeface="Lexend"/>
                <a:cs typeface="Lexend"/>
                <a:sym typeface="Lexend"/>
              </a:rPr>
              <a:t>Sentiment Analysis of Speech</a:t>
            </a:r>
            <a:endParaRPr>
              <a:solidFill>
                <a:srgbClr val="000000"/>
              </a:solidFill>
              <a:latin typeface="Lexend"/>
              <a:ea typeface="Lexend"/>
              <a:cs typeface="Lexend"/>
              <a:sym typeface="Lexend"/>
            </a:endParaRPr>
          </a:p>
        </p:txBody>
      </p:sp>
      <p:sp>
        <p:nvSpPr>
          <p:cNvPr id="615" name="Google Shape;615;p90"/>
          <p:cNvSpPr txBox="1"/>
          <p:nvPr>
            <p:ph idx="4294967295" type="subTitle"/>
          </p:nvPr>
        </p:nvSpPr>
        <p:spPr>
          <a:xfrm>
            <a:off x="4830950" y="909238"/>
            <a:ext cx="2987100" cy="47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Lexend"/>
                <a:ea typeface="Lexend"/>
                <a:cs typeface="Lexend"/>
                <a:sym typeface="Lexend"/>
              </a:rPr>
              <a:t>Emotional Analysis </a:t>
            </a:r>
            <a:r>
              <a:rPr lang="en">
                <a:solidFill>
                  <a:schemeClr val="dk1"/>
                </a:solidFill>
                <a:latin typeface="Lexend"/>
                <a:ea typeface="Lexend"/>
                <a:cs typeface="Lexend"/>
                <a:sym typeface="Lexend"/>
              </a:rPr>
              <a:t>of Speech</a:t>
            </a:r>
            <a:endParaRPr>
              <a:solidFill>
                <a:srgbClr val="000000"/>
              </a:solidFill>
              <a:latin typeface="Lexend"/>
              <a:ea typeface="Lexend"/>
              <a:cs typeface="Lexend"/>
              <a:sym typeface="Lexend"/>
            </a:endParaRPr>
          </a:p>
        </p:txBody>
      </p:sp>
      <p:pic>
        <p:nvPicPr>
          <p:cNvPr id="616" name="Google Shape;616;p90"/>
          <p:cNvPicPr preferRelativeResize="0"/>
          <p:nvPr/>
        </p:nvPicPr>
        <p:blipFill rotWithShape="1">
          <a:blip r:embed="rId3">
            <a:alphaModFix/>
          </a:blip>
          <a:srcRect b="0" l="1728" r="1718" t="0"/>
          <a:stretch/>
        </p:blipFill>
        <p:spPr>
          <a:xfrm>
            <a:off x="451200" y="1676150"/>
            <a:ext cx="3210800" cy="3325450"/>
          </a:xfrm>
          <a:prstGeom prst="rect">
            <a:avLst/>
          </a:prstGeom>
          <a:noFill/>
          <a:ln>
            <a:noFill/>
          </a:ln>
        </p:spPr>
      </p:pic>
      <p:pic>
        <p:nvPicPr>
          <p:cNvPr id="617" name="Google Shape;617;p90"/>
          <p:cNvPicPr preferRelativeResize="0"/>
          <p:nvPr/>
        </p:nvPicPr>
        <p:blipFill rotWithShape="1">
          <a:blip r:embed="rId4">
            <a:alphaModFix/>
          </a:blip>
          <a:srcRect b="0" l="4669" r="4669" t="0"/>
          <a:stretch/>
        </p:blipFill>
        <p:spPr>
          <a:xfrm>
            <a:off x="3962400" y="1599525"/>
            <a:ext cx="4724225" cy="3126500"/>
          </a:xfrm>
          <a:prstGeom prst="rect">
            <a:avLst/>
          </a:prstGeom>
          <a:noFill/>
          <a:ln>
            <a:noFill/>
          </a:ln>
        </p:spPr>
      </p:pic>
      <p:sp>
        <p:nvSpPr>
          <p:cNvPr id="618" name="Google Shape;618;p90"/>
          <p:cNvSpPr txBox="1"/>
          <p:nvPr>
            <p:ph idx="4294967295" type="title"/>
          </p:nvPr>
        </p:nvSpPr>
        <p:spPr>
          <a:xfrm>
            <a:off x="717900" y="126550"/>
            <a:ext cx="7708200" cy="56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03BA3"/>
                </a:solidFill>
                <a:latin typeface="Lexend"/>
                <a:ea typeface="Lexend"/>
                <a:cs typeface="Lexend"/>
                <a:sym typeface="Lexend"/>
              </a:rPr>
              <a:t>Sh. Rahul Gandhi Speech in Punjab</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pic>
        <p:nvPicPr>
          <p:cNvPr id="623" name="Google Shape;623;p91"/>
          <p:cNvPicPr preferRelativeResize="0"/>
          <p:nvPr/>
        </p:nvPicPr>
        <p:blipFill>
          <a:blip r:embed="rId3">
            <a:alphaModFix/>
          </a:blip>
          <a:stretch>
            <a:fillRect/>
          </a:stretch>
        </p:blipFill>
        <p:spPr>
          <a:xfrm>
            <a:off x="216913" y="1022948"/>
            <a:ext cx="8710165" cy="3881952"/>
          </a:xfrm>
          <a:prstGeom prst="rect">
            <a:avLst/>
          </a:prstGeom>
          <a:noFill/>
          <a:ln>
            <a:noFill/>
          </a:ln>
        </p:spPr>
      </p:pic>
      <p:sp>
        <p:nvSpPr>
          <p:cNvPr id="624" name="Google Shape;624;p91"/>
          <p:cNvSpPr txBox="1"/>
          <p:nvPr/>
        </p:nvSpPr>
        <p:spPr>
          <a:xfrm>
            <a:off x="1347900" y="191550"/>
            <a:ext cx="6448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accent1"/>
                </a:solidFill>
                <a:latin typeface="Lexend"/>
                <a:ea typeface="Lexend"/>
                <a:cs typeface="Lexend"/>
                <a:sym typeface="Lexend"/>
              </a:rPr>
              <a:t>Entity Analysis of Speech</a:t>
            </a:r>
            <a:endParaRPr b="1" sz="3000">
              <a:solidFill>
                <a:schemeClr val="accent1"/>
              </a:solidFill>
              <a:latin typeface="Lexend"/>
              <a:ea typeface="Lexend"/>
              <a:cs typeface="Lexend"/>
              <a:sym typeface="Lexen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92"/>
          <p:cNvSpPr txBox="1"/>
          <p:nvPr>
            <p:ph type="title"/>
          </p:nvPr>
        </p:nvSpPr>
        <p:spPr>
          <a:xfrm>
            <a:off x="717900" y="38325"/>
            <a:ext cx="7708200" cy="53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Lexend"/>
                <a:ea typeface="Lexend"/>
                <a:cs typeface="Lexend"/>
                <a:sym typeface="Lexend"/>
              </a:rPr>
              <a:t>Connecting the dots</a:t>
            </a:r>
            <a:endParaRPr sz="3000">
              <a:latin typeface="Lexend"/>
              <a:ea typeface="Lexend"/>
              <a:cs typeface="Lexend"/>
              <a:sym typeface="Lexend"/>
            </a:endParaRPr>
          </a:p>
        </p:txBody>
      </p:sp>
      <p:graphicFrame>
        <p:nvGraphicFramePr>
          <p:cNvPr id="630" name="Google Shape;630;p92"/>
          <p:cNvGraphicFramePr/>
          <p:nvPr/>
        </p:nvGraphicFramePr>
        <p:xfrm>
          <a:off x="318600" y="686250"/>
          <a:ext cx="3000000" cy="3000000"/>
        </p:xfrm>
        <a:graphic>
          <a:graphicData uri="http://schemas.openxmlformats.org/drawingml/2006/table">
            <a:tbl>
              <a:tblPr>
                <a:noFill/>
                <a:tableStyleId>{CA79DDEE-6F50-491B-9635-B47A090A8D66}</a:tableStyleId>
              </a:tblPr>
              <a:tblGrid>
                <a:gridCol w="1428150"/>
                <a:gridCol w="1472075"/>
                <a:gridCol w="1450125"/>
                <a:gridCol w="1450125"/>
                <a:gridCol w="1450125"/>
                <a:gridCol w="1450125"/>
              </a:tblGrid>
              <a:tr h="915450">
                <a:tc>
                  <a:txBody>
                    <a:bodyPr/>
                    <a:lstStyle/>
                    <a:p>
                      <a:pPr indent="0" lvl="0" marL="0" rtl="0" algn="l">
                        <a:spcBef>
                          <a:spcPts val="0"/>
                        </a:spcBef>
                        <a:spcAft>
                          <a:spcPts val="0"/>
                        </a:spcAft>
                        <a:buNone/>
                      </a:pPr>
                      <a:r>
                        <a:rPr lang="en" sz="1300">
                          <a:latin typeface="Lexend"/>
                          <a:ea typeface="Lexend"/>
                          <a:cs typeface="Lexend"/>
                          <a:sym typeface="Lexend"/>
                        </a:rPr>
                        <a:t>Article</a:t>
                      </a:r>
                      <a:endParaRPr sz="1300">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None/>
                      </a:pPr>
                      <a:r>
                        <a:rPr lang="en" sz="1300">
                          <a:latin typeface="Lexend"/>
                          <a:ea typeface="Lexend"/>
                          <a:cs typeface="Lexend"/>
                          <a:sym typeface="Lexend"/>
                        </a:rPr>
                        <a:t>Polarity of original speech</a:t>
                      </a:r>
                      <a:endParaRPr sz="1300">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None/>
                      </a:pPr>
                      <a:r>
                        <a:rPr lang="en" sz="1300">
                          <a:latin typeface="Lexend"/>
                          <a:ea typeface="Lexend"/>
                          <a:cs typeface="Lexend"/>
                          <a:sym typeface="Lexend"/>
                        </a:rPr>
                        <a:t>Polarity of article by OPIndia</a:t>
                      </a:r>
                      <a:endParaRPr sz="1300">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300">
                          <a:solidFill>
                            <a:schemeClr val="dk1"/>
                          </a:solidFill>
                          <a:latin typeface="Lexend"/>
                          <a:ea typeface="Lexend"/>
                          <a:cs typeface="Lexend"/>
                          <a:sym typeface="Lexend"/>
                        </a:rPr>
                        <a:t>Polarity of article by India Today</a:t>
                      </a:r>
                      <a:endParaRPr sz="1300">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300">
                          <a:solidFill>
                            <a:schemeClr val="dk1"/>
                          </a:solidFill>
                          <a:latin typeface="Lexend"/>
                          <a:ea typeface="Lexend"/>
                          <a:cs typeface="Lexend"/>
                          <a:sym typeface="Lexend"/>
                        </a:rPr>
                        <a:t>Polarity of article by Hindustan Times</a:t>
                      </a:r>
                      <a:endParaRPr sz="1300">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300">
                          <a:solidFill>
                            <a:schemeClr val="dk1"/>
                          </a:solidFill>
                          <a:latin typeface="Lexend"/>
                          <a:ea typeface="Lexend"/>
                          <a:cs typeface="Lexend"/>
                          <a:sym typeface="Lexend"/>
                        </a:rPr>
                        <a:t>Polarity of article by Indian Express</a:t>
                      </a:r>
                      <a:endParaRPr sz="1300">
                        <a:latin typeface="Lexend"/>
                        <a:ea typeface="Lexend"/>
                        <a:cs typeface="Lexend"/>
                        <a:sym typeface="Lexend"/>
                      </a:endParaRPr>
                    </a:p>
                  </a:txBody>
                  <a:tcPr marT="91425" marB="91425" marR="91425" marL="91425"/>
                </a:tc>
              </a:tr>
              <a:tr h="538500">
                <a:tc>
                  <a:txBody>
                    <a:bodyPr/>
                    <a:lstStyle/>
                    <a:p>
                      <a:pPr indent="0" lvl="0" marL="0" rtl="0" algn="l">
                        <a:spcBef>
                          <a:spcPts val="0"/>
                        </a:spcBef>
                        <a:spcAft>
                          <a:spcPts val="0"/>
                        </a:spcAft>
                        <a:buNone/>
                      </a:pPr>
                      <a:r>
                        <a:rPr lang="en" sz="1300">
                          <a:latin typeface="Lexend"/>
                          <a:ea typeface="Lexend"/>
                          <a:cs typeface="Lexend"/>
                          <a:sym typeface="Lexend"/>
                        </a:rPr>
                        <a:t>Wardha speech by N.Modi </a:t>
                      </a:r>
                      <a:endParaRPr sz="1300">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None/>
                      </a:pPr>
                      <a:r>
                        <a:rPr lang="en" sz="1300">
                          <a:latin typeface="Lexend"/>
                          <a:ea typeface="Lexend"/>
                          <a:cs typeface="Lexend"/>
                          <a:sym typeface="Lexend"/>
                        </a:rPr>
                        <a:t>0.08</a:t>
                      </a:r>
                      <a:endParaRPr sz="1300">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None/>
                      </a:pPr>
                      <a:r>
                        <a:rPr lang="en" sz="1300">
                          <a:latin typeface="Lexend"/>
                          <a:ea typeface="Lexend"/>
                          <a:cs typeface="Lexend"/>
                          <a:sym typeface="Lexend"/>
                        </a:rPr>
                        <a:t>-0.2</a:t>
                      </a:r>
                      <a:endParaRPr sz="1300">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None/>
                      </a:pPr>
                      <a:r>
                        <a:rPr lang="en" sz="1300">
                          <a:latin typeface="Lexend"/>
                          <a:ea typeface="Lexend"/>
                          <a:cs typeface="Lexend"/>
                          <a:sym typeface="Lexend"/>
                        </a:rPr>
                        <a:t>0.1</a:t>
                      </a:r>
                      <a:endParaRPr sz="1300">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None/>
                      </a:pPr>
                      <a:r>
                        <a:rPr lang="en" sz="1300">
                          <a:latin typeface="Lexend"/>
                          <a:ea typeface="Lexend"/>
                          <a:cs typeface="Lexend"/>
                          <a:sym typeface="Lexend"/>
                        </a:rPr>
                        <a:t>0.03</a:t>
                      </a:r>
                      <a:endParaRPr sz="1300">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None/>
                      </a:pPr>
                      <a:r>
                        <a:rPr lang="en" sz="1300">
                          <a:latin typeface="Lexend"/>
                          <a:ea typeface="Lexend"/>
                          <a:cs typeface="Lexend"/>
                          <a:sym typeface="Lexend"/>
                        </a:rPr>
                        <a:t>0.04</a:t>
                      </a:r>
                      <a:endParaRPr sz="1300">
                        <a:latin typeface="Lexend"/>
                        <a:ea typeface="Lexend"/>
                        <a:cs typeface="Lexend"/>
                        <a:sym typeface="Lexend"/>
                      </a:endParaRPr>
                    </a:p>
                  </a:txBody>
                  <a:tcPr marT="91425" marB="91425" marR="91425" marL="91425"/>
                </a:tc>
              </a:tr>
              <a:tr h="538500">
                <a:tc>
                  <a:txBody>
                    <a:bodyPr/>
                    <a:lstStyle/>
                    <a:p>
                      <a:pPr indent="0" lvl="0" marL="0" rtl="0" algn="l">
                        <a:spcBef>
                          <a:spcPts val="0"/>
                        </a:spcBef>
                        <a:spcAft>
                          <a:spcPts val="0"/>
                        </a:spcAft>
                        <a:buNone/>
                      </a:pPr>
                      <a:r>
                        <a:rPr lang="en" sz="1300">
                          <a:latin typeface="Lexend"/>
                          <a:ea typeface="Lexend"/>
                          <a:cs typeface="Lexend"/>
                          <a:sym typeface="Lexend"/>
                        </a:rPr>
                        <a:t>Meerut Speech by N.Modi</a:t>
                      </a:r>
                      <a:endParaRPr sz="1300">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None/>
                      </a:pPr>
                      <a:r>
                        <a:rPr lang="en" sz="1300">
                          <a:latin typeface="Lexend"/>
                          <a:ea typeface="Lexend"/>
                          <a:cs typeface="Lexend"/>
                          <a:sym typeface="Lexend"/>
                        </a:rPr>
                        <a:t>0.1</a:t>
                      </a:r>
                      <a:endParaRPr sz="1300">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None/>
                      </a:pPr>
                      <a:r>
                        <a:rPr lang="en" sz="1300">
                          <a:latin typeface="Lexend"/>
                          <a:ea typeface="Lexend"/>
                          <a:cs typeface="Lexend"/>
                          <a:sym typeface="Lexend"/>
                        </a:rPr>
                        <a:t>0.25</a:t>
                      </a:r>
                      <a:endParaRPr sz="1300">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None/>
                      </a:pPr>
                      <a:r>
                        <a:rPr lang="en" sz="1300">
                          <a:latin typeface="Lexend"/>
                          <a:ea typeface="Lexend"/>
                          <a:cs typeface="Lexend"/>
                          <a:sym typeface="Lexend"/>
                        </a:rPr>
                        <a:t>0.0</a:t>
                      </a:r>
                      <a:endParaRPr sz="1300">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None/>
                      </a:pPr>
                      <a:r>
                        <a:rPr lang="en" sz="1300">
                          <a:latin typeface="Lexend"/>
                          <a:ea typeface="Lexend"/>
                          <a:cs typeface="Lexend"/>
                          <a:sym typeface="Lexend"/>
                        </a:rPr>
                        <a:t>0.09</a:t>
                      </a:r>
                      <a:endParaRPr sz="1300">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None/>
                      </a:pPr>
                      <a:r>
                        <a:rPr lang="en" sz="1300">
                          <a:latin typeface="Lexend"/>
                          <a:ea typeface="Lexend"/>
                          <a:cs typeface="Lexend"/>
                          <a:sym typeface="Lexend"/>
                        </a:rPr>
                        <a:t>0.02</a:t>
                      </a:r>
                      <a:endParaRPr sz="1300">
                        <a:latin typeface="Lexend"/>
                        <a:ea typeface="Lexend"/>
                        <a:cs typeface="Lexend"/>
                        <a:sym typeface="Lexend"/>
                      </a:endParaRPr>
                    </a:p>
                  </a:txBody>
                  <a:tcPr marT="91425" marB="91425" marR="91425" marL="91425"/>
                </a:tc>
              </a:tr>
              <a:tr h="726975">
                <a:tc>
                  <a:txBody>
                    <a:bodyPr/>
                    <a:lstStyle/>
                    <a:p>
                      <a:pPr indent="0" lvl="0" marL="0" rtl="0" algn="l">
                        <a:spcBef>
                          <a:spcPts val="0"/>
                        </a:spcBef>
                        <a:spcAft>
                          <a:spcPts val="0"/>
                        </a:spcAft>
                        <a:buNone/>
                      </a:pPr>
                      <a:r>
                        <a:rPr lang="en" sz="1300">
                          <a:latin typeface="Lexend"/>
                          <a:ea typeface="Lexend"/>
                          <a:cs typeface="Lexend"/>
                          <a:sym typeface="Lexend"/>
                        </a:rPr>
                        <a:t>Varanasi speech by N.modi</a:t>
                      </a:r>
                      <a:endParaRPr sz="1300">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None/>
                      </a:pPr>
                      <a:r>
                        <a:rPr lang="en" sz="1300">
                          <a:latin typeface="Lexend"/>
                          <a:ea typeface="Lexend"/>
                          <a:cs typeface="Lexend"/>
                          <a:sym typeface="Lexend"/>
                        </a:rPr>
                        <a:t>0.9</a:t>
                      </a:r>
                      <a:endParaRPr sz="1300">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None/>
                      </a:pPr>
                      <a:r>
                        <a:rPr lang="en" sz="1300">
                          <a:latin typeface="Lexend"/>
                          <a:ea typeface="Lexend"/>
                          <a:cs typeface="Lexend"/>
                          <a:sym typeface="Lexend"/>
                        </a:rPr>
                        <a:t>-0.4</a:t>
                      </a:r>
                      <a:endParaRPr sz="1300">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None/>
                      </a:pPr>
                      <a:r>
                        <a:rPr lang="en" sz="1300">
                          <a:latin typeface="Lexend"/>
                          <a:ea typeface="Lexend"/>
                          <a:cs typeface="Lexend"/>
                          <a:sym typeface="Lexend"/>
                        </a:rPr>
                        <a:t>0.03</a:t>
                      </a:r>
                      <a:endParaRPr sz="1300">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None/>
                      </a:pPr>
                      <a:r>
                        <a:rPr lang="en" sz="1300">
                          <a:latin typeface="Lexend"/>
                          <a:ea typeface="Lexend"/>
                          <a:cs typeface="Lexend"/>
                          <a:sym typeface="Lexend"/>
                        </a:rPr>
                        <a:t>0.3</a:t>
                      </a:r>
                      <a:endParaRPr sz="1300">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None/>
                      </a:pPr>
                      <a:r>
                        <a:rPr lang="en" sz="1300">
                          <a:latin typeface="Lexend"/>
                          <a:ea typeface="Lexend"/>
                          <a:cs typeface="Lexend"/>
                          <a:sym typeface="Lexend"/>
                        </a:rPr>
                        <a:t>0.01</a:t>
                      </a:r>
                      <a:endParaRPr sz="1300">
                        <a:latin typeface="Lexend"/>
                        <a:ea typeface="Lexend"/>
                        <a:cs typeface="Lexend"/>
                        <a:sym typeface="Lexend"/>
                      </a:endParaRPr>
                    </a:p>
                  </a:txBody>
                  <a:tcPr marT="91425" marB="91425" marR="91425" marL="91425"/>
                </a:tc>
              </a:tr>
              <a:tr h="538500">
                <a:tc>
                  <a:txBody>
                    <a:bodyPr/>
                    <a:lstStyle/>
                    <a:p>
                      <a:pPr indent="0" lvl="0" marL="0" rtl="0" algn="l">
                        <a:spcBef>
                          <a:spcPts val="0"/>
                        </a:spcBef>
                        <a:spcAft>
                          <a:spcPts val="0"/>
                        </a:spcAft>
                        <a:buNone/>
                      </a:pPr>
                      <a:r>
                        <a:rPr lang="en" sz="1300">
                          <a:latin typeface="Lexend"/>
                          <a:ea typeface="Lexend"/>
                          <a:cs typeface="Lexend"/>
                          <a:sym typeface="Lexend"/>
                        </a:rPr>
                        <a:t>Kolkata Speech by N.modi</a:t>
                      </a:r>
                      <a:endParaRPr sz="1300">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None/>
                      </a:pPr>
                      <a:r>
                        <a:rPr lang="en" sz="1300">
                          <a:latin typeface="Lexend"/>
                          <a:ea typeface="Lexend"/>
                          <a:cs typeface="Lexend"/>
                          <a:sym typeface="Lexend"/>
                        </a:rPr>
                        <a:t>0.05</a:t>
                      </a:r>
                      <a:endParaRPr sz="1300">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None/>
                      </a:pPr>
                      <a:r>
                        <a:rPr lang="en" sz="1300">
                          <a:latin typeface="Lexend"/>
                          <a:ea typeface="Lexend"/>
                          <a:cs typeface="Lexend"/>
                          <a:sym typeface="Lexend"/>
                        </a:rPr>
                        <a:t>0.05</a:t>
                      </a:r>
                      <a:endParaRPr sz="1300">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None/>
                      </a:pPr>
                      <a:r>
                        <a:rPr lang="en" sz="1300">
                          <a:latin typeface="Lexend"/>
                          <a:ea typeface="Lexend"/>
                          <a:cs typeface="Lexend"/>
                          <a:sym typeface="Lexend"/>
                        </a:rPr>
                        <a:t>0.10</a:t>
                      </a:r>
                      <a:endParaRPr sz="1300">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None/>
                      </a:pPr>
                      <a:r>
                        <a:rPr lang="en" sz="1300">
                          <a:latin typeface="Lexend"/>
                          <a:ea typeface="Lexend"/>
                          <a:cs typeface="Lexend"/>
                          <a:sym typeface="Lexend"/>
                        </a:rPr>
                        <a:t>0.21</a:t>
                      </a:r>
                      <a:endParaRPr sz="1300">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None/>
                      </a:pPr>
                      <a:r>
                        <a:rPr lang="en" sz="1300">
                          <a:latin typeface="Lexend"/>
                          <a:ea typeface="Lexend"/>
                          <a:cs typeface="Lexend"/>
                          <a:sym typeface="Lexend"/>
                        </a:rPr>
                        <a:t>-0.10</a:t>
                      </a:r>
                      <a:endParaRPr sz="1300">
                        <a:latin typeface="Lexend"/>
                        <a:ea typeface="Lexend"/>
                        <a:cs typeface="Lexend"/>
                        <a:sym typeface="Lexend"/>
                      </a:endParaRPr>
                    </a:p>
                  </a:txBody>
                  <a:tcPr marT="91425" marB="91425" marR="91425" marL="91425"/>
                </a:tc>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93"/>
          <p:cNvSpPr txBox="1"/>
          <p:nvPr>
            <p:ph type="title"/>
          </p:nvPr>
        </p:nvSpPr>
        <p:spPr>
          <a:xfrm>
            <a:off x="714350" y="113550"/>
            <a:ext cx="7708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Lexend"/>
                <a:ea typeface="Lexend"/>
                <a:cs typeface="Lexend"/>
                <a:sym typeface="Lexend"/>
              </a:rPr>
              <a:t>Connecting the dots</a:t>
            </a:r>
            <a:endParaRPr sz="3000">
              <a:latin typeface="Lexend"/>
              <a:ea typeface="Lexend"/>
              <a:cs typeface="Lexend"/>
              <a:sym typeface="Lexend"/>
            </a:endParaRPr>
          </a:p>
        </p:txBody>
      </p:sp>
      <p:sp>
        <p:nvSpPr>
          <p:cNvPr id="636" name="Google Shape;636;p93"/>
          <p:cNvSpPr txBox="1"/>
          <p:nvPr/>
        </p:nvSpPr>
        <p:spPr>
          <a:xfrm>
            <a:off x="200600" y="751125"/>
            <a:ext cx="87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graphicFrame>
        <p:nvGraphicFramePr>
          <p:cNvPr id="637" name="Google Shape;637;p93"/>
          <p:cNvGraphicFramePr/>
          <p:nvPr/>
        </p:nvGraphicFramePr>
        <p:xfrm>
          <a:off x="318600" y="686250"/>
          <a:ext cx="3000000" cy="3000000"/>
        </p:xfrm>
        <a:graphic>
          <a:graphicData uri="http://schemas.openxmlformats.org/drawingml/2006/table">
            <a:tbl>
              <a:tblPr>
                <a:noFill/>
                <a:tableStyleId>{CA79DDEE-6F50-491B-9635-B47A090A8D66}</a:tableStyleId>
              </a:tblPr>
              <a:tblGrid>
                <a:gridCol w="1428150"/>
                <a:gridCol w="1472075"/>
                <a:gridCol w="1450125"/>
                <a:gridCol w="1450125"/>
                <a:gridCol w="1450125"/>
                <a:gridCol w="1450125"/>
              </a:tblGrid>
              <a:tr h="915450">
                <a:tc>
                  <a:txBody>
                    <a:bodyPr/>
                    <a:lstStyle/>
                    <a:p>
                      <a:pPr indent="0" lvl="0" marL="0" rtl="0" algn="l">
                        <a:spcBef>
                          <a:spcPts val="0"/>
                        </a:spcBef>
                        <a:spcAft>
                          <a:spcPts val="0"/>
                        </a:spcAft>
                        <a:buNone/>
                      </a:pPr>
                      <a:r>
                        <a:rPr lang="en" sz="1300">
                          <a:latin typeface="Lexend"/>
                          <a:ea typeface="Lexend"/>
                          <a:cs typeface="Lexend"/>
                          <a:sym typeface="Lexend"/>
                        </a:rPr>
                        <a:t>Article</a:t>
                      </a:r>
                      <a:endParaRPr sz="1300">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None/>
                      </a:pPr>
                      <a:r>
                        <a:rPr lang="en" sz="1300">
                          <a:latin typeface="Lexend"/>
                          <a:ea typeface="Lexend"/>
                          <a:cs typeface="Lexend"/>
                          <a:sym typeface="Lexend"/>
                        </a:rPr>
                        <a:t>Polarity of original speech</a:t>
                      </a:r>
                      <a:endParaRPr sz="1300">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None/>
                      </a:pPr>
                      <a:r>
                        <a:rPr lang="en" sz="1300">
                          <a:latin typeface="Lexend"/>
                          <a:ea typeface="Lexend"/>
                          <a:cs typeface="Lexend"/>
                          <a:sym typeface="Lexend"/>
                        </a:rPr>
                        <a:t>Polarity of article by OPIndia</a:t>
                      </a:r>
                      <a:endParaRPr sz="1300">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None/>
                      </a:pPr>
                      <a:r>
                        <a:rPr lang="en" sz="1300">
                          <a:solidFill>
                            <a:schemeClr val="dk1"/>
                          </a:solidFill>
                          <a:latin typeface="Lexend"/>
                          <a:ea typeface="Lexend"/>
                          <a:cs typeface="Lexend"/>
                          <a:sym typeface="Lexend"/>
                        </a:rPr>
                        <a:t>Polarity of article by India Today</a:t>
                      </a:r>
                      <a:endParaRPr sz="1300">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None/>
                      </a:pPr>
                      <a:r>
                        <a:rPr lang="en" sz="1300">
                          <a:solidFill>
                            <a:schemeClr val="dk1"/>
                          </a:solidFill>
                          <a:latin typeface="Lexend"/>
                          <a:ea typeface="Lexend"/>
                          <a:cs typeface="Lexend"/>
                          <a:sym typeface="Lexend"/>
                        </a:rPr>
                        <a:t>Polarity of article by Hindustan Times</a:t>
                      </a:r>
                      <a:endParaRPr sz="1300">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None/>
                      </a:pPr>
                      <a:r>
                        <a:rPr lang="en" sz="1300">
                          <a:solidFill>
                            <a:schemeClr val="dk1"/>
                          </a:solidFill>
                          <a:latin typeface="Lexend"/>
                          <a:ea typeface="Lexend"/>
                          <a:cs typeface="Lexend"/>
                          <a:sym typeface="Lexend"/>
                        </a:rPr>
                        <a:t>Polarity of article by Indian Express</a:t>
                      </a:r>
                      <a:endParaRPr sz="1300">
                        <a:latin typeface="Lexend"/>
                        <a:ea typeface="Lexend"/>
                        <a:cs typeface="Lexend"/>
                        <a:sym typeface="Lexend"/>
                      </a:endParaRPr>
                    </a:p>
                  </a:txBody>
                  <a:tcPr marT="91425" marB="91425" marR="91425" marL="91425"/>
                </a:tc>
              </a:tr>
              <a:tr h="538500">
                <a:tc>
                  <a:txBody>
                    <a:bodyPr/>
                    <a:lstStyle/>
                    <a:p>
                      <a:pPr indent="0" lvl="0" marL="0" rtl="0" algn="l">
                        <a:spcBef>
                          <a:spcPts val="0"/>
                        </a:spcBef>
                        <a:spcAft>
                          <a:spcPts val="0"/>
                        </a:spcAft>
                        <a:buNone/>
                      </a:pPr>
                      <a:r>
                        <a:rPr lang="en" sz="1300">
                          <a:latin typeface="Lexend"/>
                          <a:ea typeface="Lexend"/>
                          <a:cs typeface="Lexend"/>
                          <a:sym typeface="Lexend"/>
                        </a:rPr>
                        <a:t>New Delhi </a:t>
                      </a:r>
                      <a:r>
                        <a:rPr lang="en" sz="1300">
                          <a:latin typeface="Lexend"/>
                          <a:ea typeface="Lexend"/>
                          <a:cs typeface="Lexend"/>
                          <a:sym typeface="Lexend"/>
                        </a:rPr>
                        <a:t>speech by R.Gandhi </a:t>
                      </a:r>
                      <a:endParaRPr sz="1300">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None/>
                      </a:pPr>
                      <a:r>
                        <a:rPr lang="en" sz="1300">
                          <a:latin typeface="Lexend"/>
                          <a:ea typeface="Lexend"/>
                          <a:cs typeface="Lexend"/>
                          <a:sym typeface="Lexend"/>
                        </a:rPr>
                        <a:t>0.11</a:t>
                      </a:r>
                      <a:endParaRPr sz="1300">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None/>
                      </a:pPr>
                      <a:r>
                        <a:rPr lang="en" sz="1300">
                          <a:latin typeface="Lexend"/>
                          <a:ea typeface="Lexend"/>
                          <a:cs typeface="Lexend"/>
                          <a:sym typeface="Lexend"/>
                        </a:rPr>
                        <a:t>0.01</a:t>
                      </a:r>
                      <a:endParaRPr sz="1300">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None/>
                      </a:pPr>
                      <a:r>
                        <a:rPr lang="en" sz="1300">
                          <a:latin typeface="Lexend"/>
                          <a:ea typeface="Lexend"/>
                          <a:cs typeface="Lexend"/>
                          <a:sym typeface="Lexend"/>
                        </a:rPr>
                        <a:t>0.31</a:t>
                      </a:r>
                      <a:endParaRPr sz="1300">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None/>
                      </a:pPr>
                      <a:r>
                        <a:rPr lang="en" sz="1300">
                          <a:latin typeface="Lexend"/>
                          <a:ea typeface="Lexend"/>
                          <a:cs typeface="Lexend"/>
                          <a:sym typeface="Lexend"/>
                        </a:rPr>
                        <a:t>-0.12</a:t>
                      </a:r>
                      <a:endParaRPr sz="1300">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None/>
                      </a:pPr>
                      <a:r>
                        <a:rPr lang="en" sz="1300">
                          <a:latin typeface="Lexend"/>
                          <a:ea typeface="Lexend"/>
                          <a:cs typeface="Lexend"/>
                          <a:sym typeface="Lexend"/>
                        </a:rPr>
                        <a:t>0.17</a:t>
                      </a:r>
                      <a:endParaRPr sz="1300">
                        <a:latin typeface="Lexend"/>
                        <a:ea typeface="Lexend"/>
                        <a:cs typeface="Lexend"/>
                        <a:sym typeface="Lexend"/>
                      </a:endParaRPr>
                    </a:p>
                  </a:txBody>
                  <a:tcPr marT="91425" marB="91425" marR="91425" marL="91425"/>
                </a:tc>
              </a:tr>
              <a:tr h="538500">
                <a:tc>
                  <a:txBody>
                    <a:bodyPr/>
                    <a:lstStyle/>
                    <a:p>
                      <a:pPr indent="0" lvl="0" marL="0" rtl="0" algn="l">
                        <a:spcBef>
                          <a:spcPts val="0"/>
                        </a:spcBef>
                        <a:spcAft>
                          <a:spcPts val="0"/>
                        </a:spcAft>
                        <a:buNone/>
                      </a:pPr>
                      <a:r>
                        <a:rPr lang="en" sz="1300">
                          <a:latin typeface="Lexend"/>
                          <a:ea typeface="Lexend"/>
                          <a:cs typeface="Lexend"/>
                          <a:sym typeface="Lexend"/>
                        </a:rPr>
                        <a:t>Jeypore</a:t>
                      </a:r>
                      <a:r>
                        <a:rPr lang="en" sz="1300">
                          <a:latin typeface="Lexend"/>
                          <a:ea typeface="Lexend"/>
                          <a:cs typeface="Lexend"/>
                          <a:sym typeface="Lexend"/>
                        </a:rPr>
                        <a:t> Speech by R.Gandhi</a:t>
                      </a:r>
                      <a:endParaRPr sz="1300">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None/>
                      </a:pPr>
                      <a:r>
                        <a:rPr lang="en" sz="1300">
                          <a:latin typeface="Lexend"/>
                          <a:ea typeface="Lexend"/>
                          <a:cs typeface="Lexend"/>
                          <a:sym typeface="Lexend"/>
                        </a:rPr>
                        <a:t>0.09</a:t>
                      </a:r>
                      <a:endParaRPr sz="1300">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None/>
                      </a:pPr>
                      <a:r>
                        <a:rPr lang="en" sz="1300">
                          <a:latin typeface="Lexend"/>
                          <a:ea typeface="Lexend"/>
                          <a:cs typeface="Lexend"/>
                          <a:sym typeface="Lexend"/>
                        </a:rPr>
                        <a:t>-0.20</a:t>
                      </a:r>
                      <a:endParaRPr sz="1300">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None/>
                      </a:pPr>
                      <a:r>
                        <a:rPr lang="en" sz="1300">
                          <a:latin typeface="Lexend"/>
                          <a:ea typeface="Lexend"/>
                          <a:cs typeface="Lexend"/>
                          <a:sym typeface="Lexend"/>
                        </a:rPr>
                        <a:t>0.06</a:t>
                      </a:r>
                      <a:endParaRPr sz="1300">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None/>
                      </a:pPr>
                      <a:r>
                        <a:rPr lang="en" sz="1300">
                          <a:latin typeface="Lexend"/>
                          <a:ea typeface="Lexend"/>
                          <a:cs typeface="Lexend"/>
                          <a:sym typeface="Lexend"/>
                        </a:rPr>
                        <a:t>0.09</a:t>
                      </a:r>
                      <a:endParaRPr sz="1300">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None/>
                      </a:pPr>
                      <a:r>
                        <a:rPr lang="en" sz="1300">
                          <a:latin typeface="Lexend"/>
                          <a:ea typeface="Lexend"/>
                          <a:cs typeface="Lexend"/>
                          <a:sym typeface="Lexend"/>
                        </a:rPr>
                        <a:t>0.12</a:t>
                      </a:r>
                      <a:endParaRPr sz="1300">
                        <a:latin typeface="Lexend"/>
                        <a:ea typeface="Lexend"/>
                        <a:cs typeface="Lexend"/>
                        <a:sym typeface="Lexend"/>
                      </a:endParaRPr>
                    </a:p>
                  </a:txBody>
                  <a:tcPr marT="91425" marB="91425" marR="91425" marL="91425"/>
                </a:tc>
              </a:tr>
              <a:tr h="726975">
                <a:tc>
                  <a:txBody>
                    <a:bodyPr/>
                    <a:lstStyle/>
                    <a:p>
                      <a:pPr indent="0" lvl="0" marL="0" rtl="0" algn="l">
                        <a:spcBef>
                          <a:spcPts val="0"/>
                        </a:spcBef>
                        <a:spcAft>
                          <a:spcPts val="0"/>
                        </a:spcAft>
                        <a:buNone/>
                      </a:pPr>
                      <a:r>
                        <a:rPr lang="en" sz="1300">
                          <a:latin typeface="Lexend"/>
                          <a:ea typeface="Lexend"/>
                          <a:cs typeface="Lexend"/>
                          <a:sym typeface="Lexend"/>
                        </a:rPr>
                        <a:t>Ahmednagar </a:t>
                      </a:r>
                      <a:r>
                        <a:rPr lang="en" sz="1300">
                          <a:latin typeface="Lexend"/>
                          <a:ea typeface="Lexend"/>
                          <a:cs typeface="Lexend"/>
                          <a:sym typeface="Lexend"/>
                        </a:rPr>
                        <a:t>speech by N.modi</a:t>
                      </a:r>
                      <a:endParaRPr sz="1300">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None/>
                      </a:pPr>
                      <a:r>
                        <a:rPr lang="en" sz="1300">
                          <a:latin typeface="Lexend"/>
                          <a:ea typeface="Lexend"/>
                          <a:cs typeface="Lexend"/>
                          <a:sym typeface="Lexend"/>
                        </a:rPr>
                        <a:t>0.17</a:t>
                      </a:r>
                      <a:endParaRPr sz="1300">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None/>
                      </a:pPr>
                      <a:r>
                        <a:rPr lang="en" sz="1300">
                          <a:latin typeface="Lexend"/>
                          <a:ea typeface="Lexend"/>
                          <a:cs typeface="Lexend"/>
                          <a:sym typeface="Lexend"/>
                        </a:rPr>
                        <a:t>-0.33</a:t>
                      </a:r>
                      <a:endParaRPr sz="1300">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None/>
                      </a:pPr>
                      <a:r>
                        <a:rPr lang="en" sz="1300">
                          <a:latin typeface="Lexend"/>
                          <a:ea typeface="Lexend"/>
                          <a:cs typeface="Lexend"/>
                          <a:sym typeface="Lexend"/>
                        </a:rPr>
                        <a:t>0.10</a:t>
                      </a:r>
                      <a:endParaRPr sz="1300">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None/>
                      </a:pPr>
                      <a:r>
                        <a:rPr lang="en" sz="1300">
                          <a:latin typeface="Lexend"/>
                          <a:ea typeface="Lexend"/>
                          <a:cs typeface="Lexend"/>
                          <a:sym typeface="Lexend"/>
                        </a:rPr>
                        <a:t>0.09</a:t>
                      </a:r>
                      <a:endParaRPr sz="1300">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None/>
                      </a:pPr>
                      <a:r>
                        <a:rPr lang="en" sz="1300">
                          <a:latin typeface="Lexend"/>
                          <a:ea typeface="Lexend"/>
                          <a:cs typeface="Lexend"/>
                          <a:sym typeface="Lexend"/>
                        </a:rPr>
                        <a:t>0.20</a:t>
                      </a:r>
                      <a:endParaRPr sz="1300">
                        <a:latin typeface="Lexend"/>
                        <a:ea typeface="Lexend"/>
                        <a:cs typeface="Lexend"/>
                        <a:sym typeface="Lexend"/>
                      </a:endParaRPr>
                    </a:p>
                  </a:txBody>
                  <a:tcPr marT="91425" marB="91425" marR="91425" marL="91425"/>
                </a:tc>
              </a:tr>
              <a:tr h="538500">
                <a:tc>
                  <a:txBody>
                    <a:bodyPr/>
                    <a:lstStyle/>
                    <a:p>
                      <a:pPr indent="0" lvl="0" marL="0" rtl="0" algn="l">
                        <a:spcBef>
                          <a:spcPts val="0"/>
                        </a:spcBef>
                        <a:spcAft>
                          <a:spcPts val="0"/>
                        </a:spcAft>
                        <a:buNone/>
                      </a:pPr>
                      <a:r>
                        <a:rPr lang="en" sz="1300">
                          <a:latin typeface="Lexend"/>
                          <a:ea typeface="Lexend"/>
                          <a:cs typeface="Lexend"/>
                          <a:sym typeface="Lexend"/>
                        </a:rPr>
                        <a:t>Moga </a:t>
                      </a:r>
                      <a:r>
                        <a:rPr lang="en" sz="1300">
                          <a:latin typeface="Lexend"/>
                          <a:ea typeface="Lexend"/>
                          <a:cs typeface="Lexend"/>
                          <a:sym typeface="Lexend"/>
                        </a:rPr>
                        <a:t>Speech by R.Gandhi</a:t>
                      </a:r>
                      <a:endParaRPr sz="1300">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None/>
                      </a:pPr>
                      <a:r>
                        <a:rPr lang="en" sz="1300">
                          <a:latin typeface="Lexend"/>
                          <a:ea typeface="Lexend"/>
                          <a:cs typeface="Lexend"/>
                          <a:sym typeface="Lexend"/>
                        </a:rPr>
                        <a:t>0.02</a:t>
                      </a:r>
                      <a:endParaRPr sz="1300">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None/>
                      </a:pPr>
                      <a:r>
                        <a:rPr lang="en" sz="1300">
                          <a:latin typeface="Lexend"/>
                          <a:ea typeface="Lexend"/>
                          <a:cs typeface="Lexend"/>
                          <a:sym typeface="Lexend"/>
                        </a:rPr>
                        <a:t>-0.04</a:t>
                      </a:r>
                      <a:endParaRPr sz="1300">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None/>
                      </a:pPr>
                      <a:r>
                        <a:rPr lang="en" sz="1300">
                          <a:latin typeface="Lexend"/>
                          <a:ea typeface="Lexend"/>
                          <a:cs typeface="Lexend"/>
                          <a:sym typeface="Lexend"/>
                        </a:rPr>
                        <a:t>0.12</a:t>
                      </a:r>
                      <a:endParaRPr sz="1300">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None/>
                      </a:pPr>
                      <a:r>
                        <a:rPr lang="en" sz="1300">
                          <a:latin typeface="Lexend"/>
                          <a:ea typeface="Lexend"/>
                          <a:cs typeface="Lexend"/>
                          <a:sym typeface="Lexend"/>
                        </a:rPr>
                        <a:t>-0.16</a:t>
                      </a:r>
                      <a:endParaRPr sz="1300">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None/>
                      </a:pPr>
                      <a:r>
                        <a:rPr lang="en" sz="1300">
                          <a:latin typeface="Lexend"/>
                          <a:ea typeface="Lexend"/>
                          <a:cs typeface="Lexend"/>
                          <a:sym typeface="Lexend"/>
                        </a:rPr>
                        <a:t>-0.10</a:t>
                      </a:r>
                      <a:endParaRPr sz="1300">
                        <a:latin typeface="Lexend"/>
                        <a:ea typeface="Lexend"/>
                        <a:cs typeface="Lexend"/>
                        <a:sym typeface="Lexend"/>
                      </a:endParaRPr>
                    </a:p>
                  </a:txBody>
                  <a:tcPr marT="91425" marB="91425" marR="91425" marL="91425"/>
                </a:tc>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94"/>
          <p:cNvSpPr txBox="1"/>
          <p:nvPr>
            <p:ph type="ctrTitle"/>
          </p:nvPr>
        </p:nvSpPr>
        <p:spPr>
          <a:xfrm>
            <a:off x="1355400" y="1626600"/>
            <a:ext cx="6433200" cy="189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accent1"/>
                </a:solidFill>
                <a:latin typeface="Lexend"/>
                <a:ea typeface="Lexend"/>
                <a:cs typeface="Lexend"/>
                <a:sym typeface="Lexend"/>
              </a:rPr>
              <a:t>Proposed Work &amp; Literature Survey</a:t>
            </a:r>
            <a:endParaRPr sz="3000">
              <a:solidFill>
                <a:schemeClr val="accent1"/>
              </a:solidFill>
              <a:latin typeface="Lexend"/>
              <a:ea typeface="Lexend"/>
              <a:cs typeface="Lexend"/>
              <a:sym typeface="Lexend"/>
            </a:endParaRPr>
          </a:p>
          <a:p>
            <a:pPr indent="0" lvl="0" marL="0" rtl="0" algn="l">
              <a:spcBef>
                <a:spcPts val="0"/>
              </a:spcBef>
              <a:spcAft>
                <a:spcPts val="0"/>
              </a:spcAft>
              <a:buNone/>
            </a:pPr>
            <a:r>
              <a:t/>
            </a:r>
            <a:endParaRPr sz="3000">
              <a:solidFill>
                <a:schemeClr val="accent1"/>
              </a:solidFill>
              <a:latin typeface="Lexend"/>
              <a:ea typeface="Lexend"/>
              <a:cs typeface="Lexend"/>
              <a:sym typeface="Lexen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graphicFrame>
        <p:nvGraphicFramePr>
          <p:cNvPr id="647" name="Google Shape;647;p95"/>
          <p:cNvGraphicFramePr/>
          <p:nvPr/>
        </p:nvGraphicFramePr>
        <p:xfrm>
          <a:off x="366350" y="415238"/>
          <a:ext cx="3000000" cy="3000000"/>
        </p:xfrm>
        <a:graphic>
          <a:graphicData uri="http://schemas.openxmlformats.org/drawingml/2006/table">
            <a:tbl>
              <a:tblPr>
                <a:noFill/>
                <a:tableStyleId>{CA79DDEE-6F50-491B-9635-B47A090A8D66}</a:tableStyleId>
              </a:tblPr>
              <a:tblGrid>
                <a:gridCol w="1280100"/>
                <a:gridCol w="2925550"/>
                <a:gridCol w="1933575"/>
                <a:gridCol w="2272075"/>
              </a:tblGrid>
              <a:tr h="513875">
                <a:tc>
                  <a:txBody>
                    <a:bodyPr/>
                    <a:lstStyle/>
                    <a:p>
                      <a:pPr indent="0" lvl="0" marL="0" rtl="0" algn="ctr">
                        <a:spcBef>
                          <a:spcPts val="0"/>
                        </a:spcBef>
                        <a:spcAft>
                          <a:spcPts val="0"/>
                        </a:spcAft>
                        <a:buNone/>
                      </a:pPr>
                      <a:r>
                        <a:rPr lang="en">
                          <a:latin typeface="Lexend"/>
                          <a:ea typeface="Lexend"/>
                          <a:cs typeface="Lexend"/>
                          <a:sym typeface="Lexend"/>
                        </a:rPr>
                        <a:t>Serial Number</a:t>
                      </a:r>
                      <a:endParaRPr>
                        <a:latin typeface="Lexend"/>
                        <a:ea typeface="Lexend"/>
                        <a:cs typeface="Lexend"/>
                        <a:sym typeface="Lexend"/>
                      </a:endParaRPr>
                    </a:p>
                  </a:txBody>
                  <a:tcPr marT="91425" marB="91425" marR="91425" marL="91425"/>
                </a:tc>
                <a:tc>
                  <a:txBody>
                    <a:bodyPr/>
                    <a:lstStyle/>
                    <a:p>
                      <a:pPr indent="0" lvl="0" marL="0" rtl="0" algn="ctr">
                        <a:spcBef>
                          <a:spcPts val="0"/>
                        </a:spcBef>
                        <a:spcAft>
                          <a:spcPts val="0"/>
                        </a:spcAft>
                        <a:buNone/>
                      </a:pPr>
                      <a:r>
                        <a:rPr lang="en">
                          <a:latin typeface="Lexend"/>
                          <a:ea typeface="Lexend"/>
                          <a:cs typeface="Lexend"/>
                          <a:sym typeface="Lexend"/>
                        </a:rPr>
                        <a:t>Topic</a:t>
                      </a:r>
                      <a:endParaRPr>
                        <a:latin typeface="Lexend"/>
                        <a:ea typeface="Lexend"/>
                        <a:cs typeface="Lexend"/>
                        <a:sym typeface="Lexend"/>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Lexend"/>
                          <a:ea typeface="Lexend"/>
                          <a:cs typeface="Lexend"/>
                          <a:sym typeface="Lexend"/>
                        </a:rPr>
                        <a:t>Date Published</a:t>
                      </a:r>
                      <a:endParaRPr>
                        <a:latin typeface="Lexend"/>
                        <a:ea typeface="Lexend"/>
                        <a:cs typeface="Lexend"/>
                        <a:sym typeface="Lexend"/>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Lexend"/>
                          <a:ea typeface="Lexend"/>
                          <a:cs typeface="Lexend"/>
                          <a:sym typeface="Lexend"/>
                        </a:rPr>
                        <a:t>Authors</a:t>
                      </a:r>
                      <a:endParaRPr>
                        <a:latin typeface="Lexend"/>
                        <a:ea typeface="Lexend"/>
                        <a:cs typeface="Lexend"/>
                        <a:sym typeface="Lexend"/>
                      </a:endParaRPr>
                    </a:p>
                  </a:txBody>
                  <a:tcPr marT="91425" marB="91425" marR="91425" marL="91425"/>
                </a:tc>
              </a:tr>
              <a:tr h="876175">
                <a:tc>
                  <a:txBody>
                    <a:bodyPr/>
                    <a:lstStyle/>
                    <a:p>
                      <a:pPr indent="0" lvl="0" marL="0" rtl="0" algn="ctr">
                        <a:spcBef>
                          <a:spcPts val="0"/>
                        </a:spcBef>
                        <a:spcAft>
                          <a:spcPts val="0"/>
                        </a:spcAft>
                        <a:buNone/>
                      </a:pPr>
                      <a:r>
                        <a:rPr lang="en">
                          <a:latin typeface="Lexend"/>
                          <a:ea typeface="Lexend"/>
                          <a:cs typeface="Lexend"/>
                          <a:sym typeface="Lexend"/>
                        </a:rPr>
                        <a:t>01</a:t>
                      </a:r>
                      <a:endParaRPr>
                        <a:latin typeface="Lexend"/>
                        <a:ea typeface="Lexend"/>
                        <a:cs typeface="Lexend"/>
                        <a:sym typeface="Lexend"/>
                      </a:endParaRPr>
                    </a:p>
                  </a:txBody>
                  <a:tcPr marT="91425" marB="91425" marR="91425" marL="91425"/>
                </a:tc>
                <a:tc>
                  <a:txBody>
                    <a:bodyPr/>
                    <a:lstStyle/>
                    <a:p>
                      <a:pPr indent="0" lvl="0" marL="0" rtl="0" algn="l">
                        <a:lnSpc>
                          <a:spcPct val="115000"/>
                        </a:lnSpc>
                        <a:spcBef>
                          <a:spcPts val="1200"/>
                        </a:spcBef>
                        <a:spcAft>
                          <a:spcPts val="0"/>
                        </a:spcAft>
                        <a:buNone/>
                      </a:pPr>
                      <a:r>
                        <a:rPr lang="en">
                          <a:latin typeface="Lexend"/>
                          <a:ea typeface="Lexend"/>
                          <a:cs typeface="Lexend"/>
                          <a:sym typeface="Lexend"/>
                        </a:rPr>
                        <a:t>Sentiment analysis algorithms and applications:A survey</a:t>
                      </a:r>
                      <a:endParaRPr>
                        <a:latin typeface="Lexend"/>
                        <a:ea typeface="Lexend"/>
                        <a:cs typeface="Lexend"/>
                        <a:sym typeface="Lexend"/>
                      </a:endParaRPr>
                    </a:p>
                    <a:p>
                      <a:pPr indent="0" lvl="0" marL="0" rtl="0" algn="ctr">
                        <a:spcBef>
                          <a:spcPts val="1200"/>
                        </a:spcBef>
                        <a:spcAft>
                          <a:spcPts val="0"/>
                        </a:spcAft>
                        <a:buNone/>
                      </a:pPr>
                      <a:r>
                        <a:t/>
                      </a:r>
                      <a:endParaRPr>
                        <a:latin typeface="Lexend"/>
                        <a:ea typeface="Lexend"/>
                        <a:cs typeface="Lexend"/>
                        <a:sym typeface="Lexend"/>
                      </a:endParaRPr>
                    </a:p>
                  </a:txBody>
                  <a:tcPr marT="91425" marB="91425" marR="91425" marL="91425"/>
                </a:tc>
                <a:tc>
                  <a:txBody>
                    <a:bodyPr/>
                    <a:lstStyle/>
                    <a:p>
                      <a:pPr indent="0" lvl="0" marL="0" rtl="0" algn="ctr">
                        <a:spcBef>
                          <a:spcPts val="0"/>
                        </a:spcBef>
                        <a:spcAft>
                          <a:spcPts val="0"/>
                        </a:spcAft>
                        <a:buNone/>
                      </a:pPr>
                      <a:r>
                        <a:rPr lang="en">
                          <a:latin typeface="Lexend"/>
                          <a:ea typeface="Lexend"/>
                          <a:cs typeface="Lexend"/>
                          <a:sym typeface="Lexend"/>
                        </a:rPr>
                        <a:t>27 May 2014</a:t>
                      </a:r>
                      <a:endParaRPr>
                        <a:latin typeface="Lexend"/>
                        <a:ea typeface="Lexend"/>
                        <a:cs typeface="Lexend"/>
                        <a:sym typeface="Lexend"/>
                      </a:endParaRPr>
                    </a:p>
                  </a:txBody>
                  <a:tcPr marT="91425" marB="91425" marR="91425" marL="91425"/>
                </a:tc>
                <a:tc>
                  <a:txBody>
                    <a:bodyPr/>
                    <a:lstStyle/>
                    <a:p>
                      <a:pPr indent="0" lvl="0" marL="0" rtl="0" algn="ctr">
                        <a:spcBef>
                          <a:spcPts val="0"/>
                        </a:spcBef>
                        <a:spcAft>
                          <a:spcPts val="0"/>
                        </a:spcAft>
                        <a:buNone/>
                      </a:pPr>
                      <a:r>
                        <a:rPr lang="en">
                          <a:latin typeface="Lexend"/>
                          <a:ea typeface="Lexend"/>
                          <a:cs typeface="Lexend"/>
                          <a:sym typeface="Lexend"/>
                        </a:rPr>
                        <a:t>Walaa Medhat, Ahmed Hassan, Hoda Korashy</a:t>
                      </a:r>
                      <a:endParaRPr>
                        <a:latin typeface="Lexend"/>
                        <a:ea typeface="Lexend"/>
                        <a:cs typeface="Lexend"/>
                        <a:sym typeface="Lexend"/>
                      </a:endParaRPr>
                    </a:p>
                  </a:txBody>
                  <a:tcPr marT="91425" marB="91425" marR="91425" marL="91425"/>
                </a:tc>
              </a:tr>
              <a:tr h="1289875">
                <a:tc>
                  <a:txBody>
                    <a:bodyPr/>
                    <a:lstStyle/>
                    <a:p>
                      <a:pPr indent="0" lvl="0" marL="0" rtl="0" algn="ctr">
                        <a:spcBef>
                          <a:spcPts val="0"/>
                        </a:spcBef>
                        <a:spcAft>
                          <a:spcPts val="0"/>
                        </a:spcAft>
                        <a:buNone/>
                      </a:pPr>
                      <a:r>
                        <a:rPr lang="en">
                          <a:latin typeface="Lexend"/>
                          <a:ea typeface="Lexend"/>
                          <a:cs typeface="Lexend"/>
                          <a:sym typeface="Lexend"/>
                        </a:rPr>
                        <a:t>02</a:t>
                      </a:r>
                      <a:endParaRPr>
                        <a:latin typeface="Lexend"/>
                        <a:ea typeface="Lexend"/>
                        <a:cs typeface="Lexend"/>
                        <a:sym typeface="Lexend"/>
                      </a:endParaRPr>
                    </a:p>
                  </a:txBody>
                  <a:tcPr marT="91425" marB="91425" marR="91425" marL="91425"/>
                </a:tc>
                <a:tc>
                  <a:txBody>
                    <a:bodyPr/>
                    <a:lstStyle/>
                    <a:p>
                      <a:pPr indent="0" lvl="0" marL="0" rtl="0" algn="l">
                        <a:lnSpc>
                          <a:spcPct val="115000"/>
                        </a:lnSpc>
                        <a:spcBef>
                          <a:spcPts val="1200"/>
                        </a:spcBef>
                        <a:spcAft>
                          <a:spcPts val="0"/>
                        </a:spcAft>
                        <a:buNone/>
                      </a:pPr>
                      <a:r>
                        <a:rPr lang="en">
                          <a:solidFill>
                            <a:schemeClr val="dk1"/>
                          </a:solidFill>
                          <a:latin typeface="Lexend"/>
                          <a:ea typeface="Lexend"/>
                          <a:cs typeface="Lexend"/>
                          <a:sym typeface="Lexend"/>
                        </a:rPr>
                        <a:t>Towards Detecting Political Bias in Hindi News Articles</a:t>
                      </a:r>
                      <a:endParaRPr>
                        <a:solidFill>
                          <a:schemeClr val="dk1"/>
                        </a:solidFill>
                        <a:latin typeface="Lexend"/>
                        <a:ea typeface="Lexend"/>
                        <a:cs typeface="Lexend"/>
                        <a:sym typeface="Lexend"/>
                      </a:endParaRPr>
                    </a:p>
                    <a:p>
                      <a:pPr indent="0" lvl="0" marL="0" rtl="0" algn="l">
                        <a:spcBef>
                          <a:spcPts val="1200"/>
                        </a:spcBef>
                        <a:spcAft>
                          <a:spcPts val="0"/>
                        </a:spcAft>
                        <a:buNone/>
                      </a:pPr>
                      <a:r>
                        <a:t/>
                      </a:r>
                      <a:endParaRPr>
                        <a:latin typeface="Lexend"/>
                        <a:ea typeface="Lexend"/>
                        <a:cs typeface="Lexend"/>
                        <a:sym typeface="Lexend"/>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Lexend"/>
                          <a:ea typeface="Lexend"/>
                          <a:cs typeface="Lexend"/>
                          <a:sym typeface="Lexend"/>
                        </a:rPr>
                        <a:t>May 2022</a:t>
                      </a:r>
                      <a:endParaRPr>
                        <a:latin typeface="Lexend"/>
                        <a:ea typeface="Lexend"/>
                        <a:cs typeface="Lexend"/>
                        <a:sym typeface="Lexend"/>
                      </a:endParaRPr>
                    </a:p>
                  </a:txBody>
                  <a:tcPr marT="91425" marB="91425" marR="91425" marL="91425"/>
                </a:tc>
                <a:tc>
                  <a:txBody>
                    <a:bodyPr/>
                    <a:lstStyle/>
                    <a:p>
                      <a:pPr indent="0" lvl="0" marL="0" rtl="0" algn="l">
                        <a:lnSpc>
                          <a:spcPct val="115000"/>
                        </a:lnSpc>
                        <a:spcBef>
                          <a:spcPts val="1200"/>
                        </a:spcBef>
                        <a:spcAft>
                          <a:spcPts val="0"/>
                        </a:spcAft>
                        <a:buNone/>
                      </a:pPr>
                      <a:r>
                        <a:rPr lang="en">
                          <a:solidFill>
                            <a:schemeClr val="dk1"/>
                          </a:solidFill>
                          <a:latin typeface="Lexend"/>
                          <a:ea typeface="Lexend"/>
                          <a:cs typeface="Lexend"/>
                          <a:sym typeface="Lexend"/>
                        </a:rPr>
                        <a:t>Samyak Agrawal, Kshitij Gupta, Devansh Gautam, Radhika Mamidi</a:t>
                      </a:r>
                      <a:endParaRPr>
                        <a:solidFill>
                          <a:schemeClr val="dk1"/>
                        </a:solidFill>
                        <a:latin typeface="Lexend"/>
                        <a:ea typeface="Lexend"/>
                        <a:cs typeface="Lexend"/>
                        <a:sym typeface="Lexend"/>
                      </a:endParaRPr>
                    </a:p>
                    <a:p>
                      <a:pPr indent="0" lvl="0" marL="0" rtl="0" algn="ctr">
                        <a:spcBef>
                          <a:spcPts val="1200"/>
                        </a:spcBef>
                        <a:spcAft>
                          <a:spcPts val="0"/>
                        </a:spcAft>
                        <a:buClr>
                          <a:schemeClr val="dk1"/>
                        </a:buClr>
                        <a:buSzPts val="1100"/>
                        <a:buFont typeface="Arial"/>
                        <a:buNone/>
                      </a:pPr>
                      <a:r>
                        <a:t/>
                      </a:r>
                      <a:endParaRPr>
                        <a:solidFill>
                          <a:schemeClr val="dk1"/>
                        </a:solidFill>
                        <a:latin typeface="Lexend"/>
                        <a:ea typeface="Lexend"/>
                        <a:cs typeface="Lexend"/>
                        <a:sym typeface="Lexend"/>
                      </a:endParaRPr>
                    </a:p>
                  </a:txBody>
                  <a:tcPr marT="91425" marB="91425" marR="91425" marL="91425"/>
                </a:tc>
              </a:tr>
            </a:tbl>
          </a:graphicData>
        </a:graphic>
      </p:graphicFrame>
      <p:graphicFrame>
        <p:nvGraphicFramePr>
          <p:cNvPr id="648" name="Google Shape;648;p95"/>
          <p:cNvGraphicFramePr/>
          <p:nvPr/>
        </p:nvGraphicFramePr>
        <p:xfrm>
          <a:off x="366350" y="3594163"/>
          <a:ext cx="3000000" cy="3000000"/>
        </p:xfrm>
        <a:graphic>
          <a:graphicData uri="http://schemas.openxmlformats.org/drawingml/2006/table">
            <a:tbl>
              <a:tblPr>
                <a:noFill/>
                <a:tableStyleId>{CA79DDEE-6F50-491B-9635-B47A090A8D66}</a:tableStyleId>
              </a:tblPr>
              <a:tblGrid>
                <a:gridCol w="1280100"/>
                <a:gridCol w="2925550"/>
                <a:gridCol w="1933575"/>
                <a:gridCol w="2272075"/>
              </a:tblGrid>
              <a:tr h="1036275">
                <a:tc>
                  <a:txBody>
                    <a:bodyPr/>
                    <a:lstStyle/>
                    <a:p>
                      <a:pPr indent="0" lvl="0" marL="0" rtl="0" algn="ctr">
                        <a:spcBef>
                          <a:spcPts val="0"/>
                        </a:spcBef>
                        <a:spcAft>
                          <a:spcPts val="0"/>
                        </a:spcAft>
                        <a:buNone/>
                      </a:pPr>
                      <a:r>
                        <a:rPr lang="en">
                          <a:solidFill>
                            <a:schemeClr val="dk1"/>
                          </a:solidFill>
                          <a:latin typeface="Lexend"/>
                          <a:ea typeface="Lexend"/>
                          <a:cs typeface="Lexend"/>
                          <a:sym typeface="Lexend"/>
                        </a:rPr>
                        <a:t>03</a:t>
                      </a:r>
                      <a:endParaRPr b="1">
                        <a:latin typeface="Lexend"/>
                        <a:ea typeface="Lexend"/>
                        <a:cs typeface="Lexend"/>
                        <a:sym typeface="Lexend"/>
                      </a:endParaRPr>
                    </a:p>
                  </a:txBody>
                  <a:tcPr marT="91425" marB="91425" marR="91425" marL="91425"/>
                </a:tc>
                <a:tc>
                  <a:txBody>
                    <a:bodyPr/>
                    <a:lstStyle/>
                    <a:p>
                      <a:pPr indent="0" lvl="0" marL="0" rtl="0" algn="l">
                        <a:lnSpc>
                          <a:spcPct val="115000"/>
                        </a:lnSpc>
                        <a:spcBef>
                          <a:spcPts val="1200"/>
                        </a:spcBef>
                        <a:spcAft>
                          <a:spcPts val="1200"/>
                        </a:spcAft>
                        <a:buNone/>
                      </a:pPr>
                      <a:r>
                        <a:rPr lang="en">
                          <a:solidFill>
                            <a:schemeClr val="dk1"/>
                          </a:solidFill>
                          <a:latin typeface="Lexend"/>
                          <a:ea typeface="Lexend"/>
                          <a:cs typeface="Lexend"/>
                          <a:sym typeface="Lexend"/>
                        </a:rPr>
                        <a:t>Sentiment Analysis of Twitter Data</a:t>
                      </a:r>
                      <a:endParaRPr>
                        <a:latin typeface="Lexend"/>
                        <a:ea typeface="Lexend"/>
                        <a:cs typeface="Lexend"/>
                        <a:sym typeface="Lexend"/>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Lexend"/>
                          <a:ea typeface="Lexend"/>
                          <a:cs typeface="Lexend"/>
                          <a:sym typeface="Lexend"/>
                        </a:rPr>
                        <a:t>23 June 2011</a:t>
                      </a:r>
                      <a:endParaRPr>
                        <a:latin typeface="Lexend"/>
                        <a:ea typeface="Lexend"/>
                        <a:cs typeface="Lexend"/>
                        <a:sym typeface="Lexend"/>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Lexend"/>
                          <a:ea typeface="Lexend"/>
                          <a:cs typeface="Lexend"/>
                          <a:sym typeface="Lexend"/>
                        </a:rPr>
                        <a:t>Apoorv Agarwal ,Boyi Xie ,Ilia Vovsha , OwenRambow,  RebeccaPassonneau</a:t>
                      </a:r>
                      <a:endParaRPr>
                        <a:latin typeface="Lexend"/>
                        <a:ea typeface="Lexend"/>
                        <a:cs typeface="Lexend"/>
                        <a:sym typeface="Lexend"/>
                      </a:endParaRPr>
                    </a:p>
                  </a:txBody>
                  <a:tcPr marT="91425" marB="91425" marR="91425" marL="91425"/>
                </a:tc>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graphicFrame>
        <p:nvGraphicFramePr>
          <p:cNvPr id="653" name="Google Shape;653;p96"/>
          <p:cNvGraphicFramePr/>
          <p:nvPr/>
        </p:nvGraphicFramePr>
        <p:xfrm>
          <a:off x="366350" y="785088"/>
          <a:ext cx="3000000" cy="3000000"/>
        </p:xfrm>
        <a:graphic>
          <a:graphicData uri="http://schemas.openxmlformats.org/drawingml/2006/table">
            <a:tbl>
              <a:tblPr>
                <a:noFill/>
                <a:tableStyleId>{CA79DDEE-6F50-491B-9635-B47A090A8D66}</a:tableStyleId>
              </a:tblPr>
              <a:tblGrid>
                <a:gridCol w="1280100"/>
                <a:gridCol w="2925550"/>
                <a:gridCol w="1933575"/>
                <a:gridCol w="2272075"/>
              </a:tblGrid>
              <a:tr h="494500">
                <a:tc>
                  <a:txBody>
                    <a:bodyPr/>
                    <a:lstStyle/>
                    <a:p>
                      <a:pPr indent="0" lvl="0" marL="0" rtl="0" algn="ctr">
                        <a:spcBef>
                          <a:spcPts val="0"/>
                        </a:spcBef>
                        <a:spcAft>
                          <a:spcPts val="0"/>
                        </a:spcAft>
                        <a:buNone/>
                      </a:pPr>
                      <a:r>
                        <a:rPr lang="en">
                          <a:latin typeface="Lexend"/>
                          <a:ea typeface="Lexend"/>
                          <a:cs typeface="Lexend"/>
                          <a:sym typeface="Lexend"/>
                        </a:rPr>
                        <a:t>Serial </a:t>
                      </a:r>
                      <a:endParaRPr>
                        <a:latin typeface="Lexend"/>
                        <a:ea typeface="Lexend"/>
                        <a:cs typeface="Lexend"/>
                        <a:sym typeface="Lexend"/>
                      </a:endParaRPr>
                    </a:p>
                    <a:p>
                      <a:pPr indent="0" lvl="0" marL="0" rtl="0" algn="ctr">
                        <a:spcBef>
                          <a:spcPts val="0"/>
                        </a:spcBef>
                        <a:spcAft>
                          <a:spcPts val="0"/>
                        </a:spcAft>
                        <a:buNone/>
                      </a:pPr>
                      <a:r>
                        <a:rPr lang="en">
                          <a:latin typeface="Lexend"/>
                          <a:ea typeface="Lexend"/>
                          <a:cs typeface="Lexend"/>
                          <a:sym typeface="Lexend"/>
                        </a:rPr>
                        <a:t>Number</a:t>
                      </a:r>
                      <a:endParaRPr>
                        <a:latin typeface="Lexend"/>
                        <a:ea typeface="Lexend"/>
                        <a:cs typeface="Lexend"/>
                        <a:sym typeface="Lexend"/>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Lexend"/>
                          <a:ea typeface="Lexend"/>
                          <a:cs typeface="Lexend"/>
                          <a:sym typeface="Lexend"/>
                        </a:rPr>
                        <a:t>Topic</a:t>
                      </a:r>
                      <a:endParaRPr>
                        <a:latin typeface="Lexend"/>
                        <a:ea typeface="Lexend"/>
                        <a:cs typeface="Lexend"/>
                        <a:sym typeface="Lexend"/>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exend"/>
                          <a:ea typeface="Lexend"/>
                          <a:cs typeface="Lexend"/>
                          <a:sym typeface="Lexend"/>
                        </a:rPr>
                        <a:t>Date Published</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exend"/>
                          <a:ea typeface="Lexend"/>
                          <a:cs typeface="Lexend"/>
                          <a:sym typeface="Lexend"/>
                        </a:rPr>
                        <a:t>Authors</a:t>
                      </a:r>
                      <a:endParaRPr/>
                    </a:p>
                  </a:txBody>
                  <a:tcPr marT="91425" marB="91425" marR="91425" marL="91425">
                    <a:lnB cap="flat" cmpd="sng" w="9525">
                      <a:solidFill>
                        <a:srgbClr val="9E9E9E"/>
                      </a:solidFill>
                      <a:prstDash val="solid"/>
                      <a:round/>
                      <a:headEnd len="sm" w="sm" type="none"/>
                      <a:tailEnd len="sm" w="sm" type="none"/>
                    </a:lnB>
                  </a:tcPr>
                </a:tc>
              </a:tr>
              <a:tr h="843150">
                <a:tc>
                  <a:txBody>
                    <a:bodyPr/>
                    <a:lstStyle/>
                    <a:p>
                      <a:pPr indent="0" lvl="0" marL="0" rtl="0" algn="ctr">
                        <a:spcBef>
                          <a:spcPts val="0"/>
                        </a:spcBef>
                        <a:spcAft>
                          <a:spcPts val="0"/>
                        </a:spcAft>
                        <a:buNone/>
                      </a:pPr>
                      <a:r>
                        <a:rPr lang="en"/>
                        <a:t>04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Lexend"/>
                          <a:ea typeface="Lexend"/>
                          <a:cs typeface="Lexend"/>
                          <a:sym typeface="Lexend"/>
                        </a:rPr>
                        <a:t>An Emotional Analysis of False Information in Social Media and News Articles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Lexend"/>
                          <a:ea typeface="Lexend"/>
                          <a:cs typeface="Lexend"/>
                          <a:sym typeface="Lexend"/>
                        </a:rPr>
                        <a:t>19 April 2020</a:t>
                      </a:r>
                      <a:endParaRPr>
                        <a:latin typeface="Lexend"/>
                        <a:ea typeface="Lexend"/>
                        <a:cs typeface="Lexend"/>
                        <a:sym typeface="Lexen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Lexend"/>
                          <a:ea typeface="Lexend"/>
                          <a:cs typeface="Lexend"/>
                          <a:sym typeface="Lexend"/>
                        </a:rPr>
                        <a:t>Bilal Ghanem,Paolo Rosso,Francisco Rangel</a:t>
                      </a:r>
                      <a:endParaRPr>
                        <a:latin typeface="Lexend"/>
                        <a:ea typeface="Lexend"/>
                        <a:cs typeface="Lexend"/>
                        <a:sym typeface="Lexen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138575">
                <a:tc>
                  <a:txBody>
                    <a:bodyPr/>
                    <a:lstStyle/>
                    <a:p>
                      <a:pPr indent="0" lvl="0" marL="0" rtl="0" algn="ctr">
                        <a:spcBef>
                          <a:spcPts val="0"/>
                        </a:spcBef>
                        <a:spcAft>
                          <a:spcPts val="0"/>
                        </a:spcAft>
                        <a:buNone/>
                      </a:pPr>
                      <a:r>
                        <a:rPr lang="en"/>
                        <a:t>05</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solidFill>
                            <a:schemeClr val="dk1"/>
                          </a:solidFill>
                          <a:latin typeface="Lexend"/>
                          <a:ea typeface="Lexend"/>
                          <a:cs typeface="Lexend"/>
                          <a:sym typeface="Lexend"/>
                        </a:rPr>
                        <a:t>Named Entity Recognition Approaches and Their Comparison for Custom NER Model</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a:solidFill>
                            <a:schemeClr val="dk1"/>
                          </a:solidFill>
                          <a:latin typeface="Lexend"/>
                          <a:ea typeface="Lexend"/>
                          <a:cs typeface="Lexend"/>
                          <a:sym typeface="Lexend"/>
                        </a:rPr>
                        <a:t>19 May 2020</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lnSpc>
                          <a:spcPct val="115000"/>
                        </a:lnSpc>
                        <a:spcBef>
                          <a:spcPts val="1200"/>
                        </a:spcBef>
                        <a:spcAft>
                          <a:spcPts val="0"/>
                        </a:spcAft>
                        <a:buNone/>
                      </a:pPr>
                      <a:r>
                        <a:rPr lang="en">
                          <a:solidFill>
                            <a:schemeClr val="dk1"/>
                          </a:solidFill>
                          <a:latin typeface="Lexend"/>
                          <a:ea typeface="Lexend"/>
                          <a:cs typeface="Lexend"/>
                          <a:sym typeface="Lexend"/>
                        </a:rPr>
                        <a:t>Hemlata Shelar, Gagandeep Kaur, Neha Heda, Poorva Agrawal</a:t>
                      </a:r>
                      <a:endParaRPr>
                        <a:solidFill>
                          <a:schemeClr val="dk1"/>
                        </a:solidFill>
                        <a:latin typeface="Lexend"/>
                        <a:ea typeface="Lexend"/>
                        <a:cs typeface="Lexend"/>
                        <a:sym typeface="Lexend"/>
                      </a:endParaRPr>
                    </a:p>
                    <a:p>
                      <a:pPr indent="0" lvl="0" marL="0" rtl="0" algn="ctr">
                        <a:spcBef>
                          <a:spcPts val="1200"/>
                        </a:spcBef>
                        <a:spcAft>
                          <a:spcPts val="0"/>
                        </a:spcAft>
                        <a:buNone/>
                      </a:pPr>
                      <a:r>
                        <a:t/>
                      </a:r>
                      <a:endParaRPr>
                        <a:solidFill>
                          <a:schemeClr val="dk1"/>
                        </a:solidFill>
                        <a:latin typeface="Lexend"/>
                        <a:ea typeface="Lexend"/>
                        <a:cs typeface="Lexend"/>
                        <a:sym typeface="Lexend"/>
                      </a:endParaRPr>
                    </a:p>
                  </a:txBody>
                  <a:tcPr marT="91425" marB="91425" marR="91425" marL="91425">
                    <a:lnT cap="flat" cmpd="sng" w="9525">
                      <a:solidFill>
                        <a:srgbClr val="9E9E9E"/>
                      </a:solidFill>
                      <a:prstDash val="solid"/>
                      <a:round/>
                      <a:headEnd len="sm" w="sm" type="none"/>
                      <a:tailEnd len="sm" w="sm" type="none"/>
                    </a:lnT>
                  </a:tcPr>
                </a:tc>
              </a:tr>
            </a:tbl>
          </a:graphicData>
        </a:graphic>
      </p:graphicFrame>
      <p:graphicFrame>
        <p:nvGraphicFramePr>
          <p:cNvPr id="654" name="Google Shape;654;p96"/>
          <p:cNvGraphicFramePr/>
          <p:nvPr/>
        </p:nvGraphicFramePr>
        <p:xfrm>
          <a:off x="366350" y="3522488"/>
          <a:ext cx="3000000" cy="3000000"/>
        </p:xfrm>
        <a:graphic>
          <a:graphicData uri="http://schemas.openxmlformats.org/drawingml/2006/table">
            <a:tbl>
              <a:tblPr>
                <a:noFill/>
                <a:tableStyleId>{CA79DDEE-6F50-491B-9635-B47A090A8D66}</a:tableStyleId>
              </a:tblPr>
              <a:tblGrid>
                <a:gridCol w="1280100"/>
                <a:gridCol w="2925550"/>
                <a:gridCol w="1933575"/>
                <a:gridCol w="2272075"/>
              </a:tblGrid>
              <a:tr h="520450">
                <a:tc>
                  <a:txBody>
                    <a:bodyPr/>
                    <a:lstStyle/>
                    <a:p>
                      <a:pPr indent="0" lvl="0" marL="0" rtl="0" algn="ctr">
                        <a:spcBef>
                          <a:spcPts val="0"/>
                        </a:spcBef>
                        <a:spcAft>
                          <a:spcPts val="0"/>
                        </a:spcAft>
                        <a:buNone/>
                      </a:pPr>
                      <a:r>
                        <a:rPr lang="en">
                          <a:solidFill>
                            <a:schemeClr val="dk1"/>
                          </a:solidFill>
                        </a:rPr>
                        <a:t>06</a:t>
                      </a:r>
                      <a:endParaRPr/>
                    </a:p>
                  </a:txBody>
                  <a:tcPr marT="91425" marB="91425" marR="91425" marL="91425"/>
                </a:tc>
                <a:tc>
                  <a:txBody>
                    <a:bodyPr/>
                    <a:lstStyle/>
                    <a:p>
                      <a:pPr indent="0" lvl="0" marL="0" rtl="0" algn="l">
                        <a:lnSpc>
                          <a:spcPct val="115000"/>
                        </a:lnSpc>
                        <a:spcBef>
                          <a:spcPts val="1200"/>
                        </a:spcBef>
                        <a:spcAft>
                          <a:spcPts val="1200"/>
                        </a:spcAft>
                        <a:buNone/>
                      </a:pPr>
                      <a:r>
                        <a:rPr lang="en">
                          <a:solidFill>
                            <a:schemeClr val="dk1"/>
                          </a:solidFill>
                          <a:latin typeface="Lexend"/>
                          <a:ea typeface="Lexend"/>
                          <a:cs typeface="Lexend"/>
                          <a:sym typeface="Lexend"/>
                        </a:rPr>
                        <a:t>A survey on sentiment analysis challenges</a:t>
                      </a:r>
                      <a:endParaRPr/>
                    </a:p>
                  </a:txBody>
                  <a:tcPr marT="91425" marB="91425" marR="91425" marL="91425"/>
                </a:tc>
                <a:tc>
                  <a:txBody>
                    <a:bodyPr/>
                    <a:lstStyle/>
                    <a:p>
                      <a:pPr indent="0" lvl="0" marL="0" rtl="0" algn="l">
                        <a:lnSpc>
                          <a:spcPct val="115000"/>
                        </a:lnSpc>
                        <a:spcBef>
                          <a:spcPts val="1200"/>
                        </a:spcBef>
                        <a:spcAft>
                          <a:spcPts val="1200"/>
                        </a:spcAft>
                        <a:buNone/>
                      </a:pPr>
                      <a:r>
                        <a:rPr lang="en">
                          <a:solidFill>
                            <a:schemeClr val="dk1"/>
                          </a:solidFill>
                          <a:latin typeface="Lexend"/>
                          <a:ea typeface="Lexend"/>
                          <a:cs typeface="Lexend"/>
                          <a:sym typeface="Lexend"/>
                        </a:rPr>
                        <a:t>27 September 2018</a:t>
                      </a:r>
                      <a:endParaRPr>
                        <a:solidFill>
                          <a:schemeClr val="dk1"/>
                        </a:solidFill>
                        <a:latin typeface="Lexend"/>
                        <a:ea typeface="Lexend"/>
                        <a:cs typeface="Lexend"/>
                        <a:sym typeface="Lexend"/>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Lexend"/>
                          <a:ea typeface="Lexend"/>
                          <a:cs typeface="Lexend"/>
                          <a:sym typeface="Lexend"/>
                        </a:rPr>
                        <a:t>Doaa Mohey El-Din Mohamed Hussein</a:t>
                      </a:r>
                      <a:endParaRP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4"/>
          <p:cNvSpPr txBox="1"/>
          <p:nvPr>
            <p:ph idx="1" type="subTitle"/>
          </p:nvPr>
        </p:nvSpPr>
        <p:spPr>
          <a:xfrm>
            <a:off x="2480825" y="1109225"/>
            <a:ext cx="6581100" cy="3896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Lexend"/>
              <a:buChar char="●"/>
            </a:pPr>
            <a:r>
              <a:rPr lang="en" sz="1800">
                <a:latin typeface="Lexend"/>
                <a:ea typeface="Lexend"/>
                <a:cs typeface="Lexend"/>
                <a:sym typeface="Lexend"/>
              </a:rPr>
              <a:t>Polarity refers to the emotional or sentiment orientation of a piece of text, which can be positive, negative, or neutral</a:t>
            </a:r>
            <a:endParaRPr sz="1800">
              <a:latin typeface="Lexend"/>
              <a:ea typeface="Lexend"/>
              <a:cs typeface="Lexend"/>
              <a:sym typeface="Lexend"/>
            </a:endParaRPr>
          </a:p>
          <a:p>
            <a:pPr indent="0" lvl="0" marL="0" rtl="0" algn="l">
              <a:spcBef>
                <a:spcPts val="0"/>
              </a:spcBef>
              <a:spcAft>
                <a:spcPts val="0"/>
              </a:spcAft>
              <a:buNone/>
            </a:pPr>
            <a:r>
              <a:t/>
            </a:r>
            <a:endParaRPr sz="1800">
              <a:latin typeface="Lexend"/>
              <a:ea typeface="Lexend"/>
              <a:cs typeface="Lexend"/>
              <a:sym typeface="Lexend"/>
            </a:endParaRPr>
          </a:p>
          <a:p>
            <a:pPr indent="-342900" lvl="0" marL="457200" rtl="0" algn="l">
              <a:spcBef>
                <a:spcPts val="0"/>
              </a:spcBef>
              <a:spcAft>
                <a:spcPts val="0"/>
              </a:spcAft>
              <a:buSzPts val="1800"/>
              <a:buFont typeface="Lexend"/>
              <a:buChar char="●"/>
            </a:pPr>
            <a:r>
              <a:rPr lang="en" sz="1800">
                <a:latin typeface="Lexend"/>
                <a:ea typeface="Lexend"/>
                <a:cs typeface="Lexend"/>
                <a:sym typeface="Lexend"/>
              </a:rPr>
              <a:t>Positive polarity indicates a positive sentiment, such as happiness, satisfaction, or excitement.</a:t>
            </a:r>
            <a:endParaRPr sz="1800">
              <a:latin typeface="Lexend"/>
              <a:ea typeface="Lexend"/>
              <a:cs typeface="Lexend"/>
              <a:sym typeface="Lexend"/>
            </a:endParaRPr>
          </a:p>
          <a:p>
            <a:pPr indent="0" lvl="0" marL="457200" rtl="0" algn="l">
              <a:spcBef>
                <a:spcPts val="0"/>
              </a:spcBef>
              <a:spcAft>
                <a:spcPts val="0"/>
              </a:spcAft>
              <a:buNone/>
            </a:pPr>
            <a:r>
              <a:rPr lang="en" sz="1800">
                <a:latin typeface="Lexend"/>
                <a:ea typeface="Lexend"/>
                <a:cs typeface="Lexend"/>
                <a:sym typeface="Lexend"/>
              </a:rPr>
              <a:t> </a:t>
            </a:r>
            <a:endParaRPr sz="1800">
              <a:latin typeface="Lexend"/>
              <a:ea typeface="Lexend"/>
              <a:cs typeface="Lexend"/>
              <a:sym typeface="Lexend"/>
            </a:endParaRPr>
          </a:p>
          <a:p>
            <a:pPr indent="-342900" lvl="0" marL="457200" rtl="0" algn="l">
              <a:spcBef>
                <a:spcPts val="0"/>
              </a:spcBef>
              <a:spcAft>
                <a:spcPts val="0"/>
              </a:spcAft>
              <a:buSzPts val="1800"/>
              <a:buFont typeface="Lexend"/>
              <a:buChar char="●"/>
            </a:pPr>
            <a:r>
              <a:rPr lang="en" sz="1800">
                <a:latin typeface="Lexend"/>
                <a:ea typeface="Lexend"/>
                <a:cs typeface="Lexend"/>
                <a:sym typeface="Lexend"/>
              </a:rPr>
              <a:t>Negative polarity indicates a negative sentiment, such as anger, sadness, or disappointment.</a:t>
            </a:r>
            <a:endParaRPr sz="1800">
              <a:latin typeface="Lexend"/>
              <a:ea typeface="Lexend"/>
              <a:cs typeface="Lexend"/>
              <a:sym typeface="Lexend"/>
            </a:endParaRPr>
          </a:p>
          <a:p>
            <a:pPr indent="0" lvl="0" marL="457200" rtl="0" algn="l">
              <a:spcBef>
                <a:spcPts val="0"/>
              </a:spcBef>
              <a:spcAft>
                <a:spcPts val="0"/>
              </a:spcAft>
              <a:buNone/>
            </a:pPr>
            <a:r>
              <a:t/>
            </a:r>
            <a:endParaRPr sz="1800">
              <a:latin typeface="Lexend"/>
              <a:ea typeface="Lexend"/>
              <a:cs typeface="Lexend"/>
              <a:sym typeface="Lexend"/>
            </a:endParaRPr>
          </a:p>
          <a:p>
            <a:pPr indent="-342900" lvl="0" marL="457200" rtl="0" algn="l">
              <a:spcBef>
                <a:spcPts val="0"/>
              </a:spcBef>
              <a:spcAft>
                <a:spcPts val="0"/>
              </a:spcAft>
              <a:buSzPts val="1800"/>
              <a:buFont typeface="Lexend"/>
              <a:buChar char="●"/>
            </a:pPr>
            <a:r>
              <a:rPr lang="en" sz="1800">
                <a:latin typeface="Lexend"/>
                <a:ea typeface="Lexend"/>
                <a:cs typeface="Lexend"/>
                <a:sym typeface="Lexend"/>
              </a:rPr>
              <a:t> Neutral polarity indicates an absence of any strong positive or negative sentiment</a:t>
            </a:r>
            <a:endParaRPr sz="1800">
              <a:latin typeface="Lexend"/>
              <a:ea typeface="Lexend"/>
              <a:cs typeface="Lexend"/>
              <a:sym typeface="Lexend"/>
            </a:endParaRPr>
          </a:p>
        </p:txBody>
      </p:sp>
      <p:sp>
        <p:nvSpPr>
          <p:cNvPr id="219" name="Google Shape;219;p34"/>
          <p:cNvSpPr txBox="1"/>
          <p:nvPr>
            <p:ph type="title"/>
          </p:nvPr>
        </p:nvSpPr>
        <p:spPr>
          <a:xfrm>
            <a:off x="1616100" y="225275"/>
            <a:ext cx="5911800" cy="72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solidFill>
                  <a:srgbClr val="003BA3"/>
                </a:solidFill>
                <a:latin typeface="Lexend"/>
                <a:ea typeface="Lexend"/>
                <a:cs typeface="Lexend"/>
                <a:sym typeface="Lexend"/>
              </a:rPr>
              <a:t>What is Polarity?</a:t>
            </a:r>
            <a:endParaRPr sz="3000">
              <a:solidFill>
                <a:srgbClr val="003BA3"/>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3000">
              <a:solidFill>
                <a:srgbClr val="003BA3"/>
              </a:solidFill>
              <a:latin typeface="Lexend"/>
              <a:ea typeface="Lexend"/>
              <a:cs typeface="Lexend"/>
              <a:sym typeface="Lexen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97"/>
          <p:cNvSpPr txBox="1"/>
          <p:nvPr>
            <p:ph idx="1" type="subTitle"/>
          </p:nvPr>
        </p:nvSpPr>
        <p:spPr>
          <a:xfrm>
            <a:off x="717800" y="1255775"/>
            <a:ext cx="7039500" cy="37710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b="1" lang="en" sz="1900"/>
              <a:t>Delivery</a:t>
            </a:r>
            <a:r>
              <a:rPr b="1" lang="en" sz="1900"/>
              <a:t> of Speech also matters</a:t>
            </a:r>
            <a:endParaRPr b="1" sz="1900"/>
          </a:p>
          <a:p>
            <a:pPr indent="0" lvl="0" marL="0" rtl="0" algn="l">
              <a:spcBef>
                <a:spcPts val="0"/>
              </a:spcBef>
              <a:spcAft>
                <a:spcPts val="0"/>
              </a:spcAft>
              <a:buNone/>
            </a:pPr>
            <a:r>
              <a:t/>
            </a:r>
            <a:endParaRPr b="1"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349250" lvl="0" marL="457200" rtl="0" algn="l">
              <a:spcBef>
                <a:spcPts val="0"/>
              </a:spcBef>
              <a:spcAft>
                <a:spcPts val="0"/>
              </a:spcAft>
              <a:buSzPts val="1900"/>
              <a:buChar char="●"/>
            </a:pPr>
            <a:r>
              <a:rPr b="1" lang="en" sz="1900"/>
              <a:t>Lack of Deep Learning Model</a:t>
            </a:r>
            <a:endParaRPr b="1" sz="1900"/>
          </a:p>
          <a:p>
            <a:pPr indent="0" lvl="0" marL="0" rtl="0" algn="l">
              <a:spcBef>
                <a:spcPts val="0"/>
              </a:spcBef>
              <a:spcAft>
                <a:spcPts val="0"/>
              </a:spcAft>
              <a:buNone/>
            </a:pPr>
            <a:r>
              <a:t/>
            </a:r>
            <a:endParaRPr b="1" sz="1900"/>
          </a:p>
          <a:p>
            <a:pPr indent="0" lvl="0" marL="0" rtl="0" algn="l">
              <a:spcBef>
                <a:spcPts val="0"/>
              </a:spcBef>
              <a:spcAft>
                <a:spcPts val="0"/>
              </a:spcAft>
              <a:buNone/>
            </a:pPr>
            <a:r>
              <a:t/>
            </a:r>
            <a:endParaRPr b="1" sz="1900"/>
          </a:p>
          <a:p>
            <a:pPr indent="0" lvl="0" marL="457200" rtl="0" algn="l">
              <a:spcBef>
                <a:spcPts val="0"/>
              </a:spcBef>
              <a:spcAft>
                <a:spcPts val="0"/>
              </a:spcAft>
              <a:buNone/>
            </a:pPr>
            <a:r>
              <a:t/>
            </a:r>
            <a:endParaRPr b="1"/>
          </a:p>
        </p:txBody>
      </p:sp>
      <p:sp>
        <p:nvSpPr>
          <p:cNvPr id="660" name="Google Shape;660;p97"/>
          <p:cNvSpPr txBox="1"/>
          <p:nvPr>
            <p:ph type="title"/>
          </p:nvPr>
        </p:nvSpPr>
        <p:spPr>
          <a:xfrm>
            <a:off x="717800" y="383175"/>
            <a:ext cx="7708200" cy="7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98"/>
          <p:cNvSpPr txBox="1"/>
          <p:nvPr>
            <p:ph type="title"/>
          </p:nvPr>
        </p:nvSpPr>
        <p:spPr>
          <a:xfrm>
            <a:off x="717900" y="239500"/>
            <a:ext cx="7708200" cy="9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Lexend"/>
                <a:ea typeface="Lexend"/>
                <a:cs typeface="Lexend"/>
                <a:sym typeface="Lexend"/>
              </a:rPr>
              <a:t>Future Work</a:t>
            </a:r>
            <a:endParaRPr sz="3000">
              <a:latin typeface="Lexend"/>
              <a:ea typeface="Lexend"/>
              <a:cs typeface="Lexend"/>
              <a:sym typeface="Lexend"/>
            </a:endParaRPr>
          </a:p>
        </p:txBody>
      </p:sp>
      <p:sp>
        <p:nvSpPr>
          <p:cNvPr id="666" name="Google Shape;666;p98"/>
          <p:cNvSpPr txBox="1"/>
          <p:nvPr/>
        </p:nvSpPr>
        <p:spPr>
          <a:xfrm>
            <a:off x="320775" y="915625"/>
            <a:ext cx="8560200" cy="3791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Lexend"/>
              <a:buChar char="●"/>
            </a:pPr>
            <a:r>
              <a:rPr b="1" lang="en" sz="1800">
                <a:latin typeface="Lexend"/>
                <a:ea typeface="Lexend"/>
                <a:cs typeface="Lexend"/>
                <a:sym typeface="Lexend"/>
              </a:rPr>
              <a:t>Topic Modelling</a:t>
            </a:r>
            <a:endParaRPr b="1" sz="1800">
              <a:latin typeface="Lexend"/>
              <a:ea typeface="Lexend"/>
              <a:cs typeface="Lexend"/>
              <a:sym typeface="Lexend"/>
            </a:endParaRPr>
          </a:p>
          <a:p>
            <a:pPr indent="0" lvl="0" marL="0" rtl="0" algn="l">
              <a:spcBef>
                <a:spcPts val="0"/>
              </a:spcBef>
              <a:spcAft>
                <a:spcPts val="0"/>
              </a:spcAft>
              <a:buNone/>
            </a:pPr>
            <a:r>
              <a:t/>
            </a:r>
            <a:endParaRPr b="1" sz="1800">
              <a:latin typeface="Lexend"/>
              <a:ea typeface="Lexend"/>
              <a:cs typeface="Lexend"/>
              <a:sym typeface="Lexend"/>
            </a:endParaRPr>
          </a:p>
          <a:p>
            <a:pPr indent="0" lvl="0" marL="0" rtl="0" algn="l">
              <a:spcBef>
                <a:spcPts val="0"/>
              </a:spcBef>
              <a:spcAft>
                <a:spcPts val="0"/>
              </a:spcAft>
              <a:buNone/>
            </a:pPr>
            <a:r>
              <a:t/>
            </a:r>
            <a:endParaRPr b="1" sz="1800">
              <a:latin typeface="Lexend"/>
              <a:ea typeface="Lexend"/>
              <a:cs typeface="Lexend"/>
              <a:sym typeface="Lexend"/>
            </a:endParaRPr>
          </a:p>
          <a:p>
            <a:pPr indent="-342900" lvl="0" marL="457200" rtl="0" algn="l">
              <a:spcBef>
                <a:spcPts val="0"/>
              </a:spcBef>
              <a:spcAft>
                <a:spcPts val="0"/>
              </a:spcAft>
              <a:buSzPts val="1800"/>
              <a:buFont typeface="Lexend"/>
              <a:buChar char="●"/>
            </a:pPr>
            <a:r>
              <a:rPr b="1" lang="en" sz="1800">
                <a:latin typeface="Lexend"/>
                <a:ea typeface="Lexend"/>
                <a:cs typeface="Lexend"/>
                <a:sym typeface="Lexend"/>
              </a:rPr>
              <a:t>Analysis of audio and video as well as text</a:t>
            </a:r>
            <a:endParaRPr b="1" sz="1800">
              <a:latin typeface="Lexend"/>
              <a:ea typeface="Lexend"/>
              <a:cs typeface="Lexend"/>
              <a:sym typeface="Lexend"/>
            </a:endParaRPr>
          </a:p>
          <a:p>
            <a:pPr indent="0" lvl="0" marL="0" rtl="0" algn="l">
              <a:spcBef>
                <a:spcPts val="0"/>
              </a:spcBef>
              <a:spcAft>
                <a:spcPts val="0"/>
              </a:spcAft>
              <a:buNone/>
            </a:pPr>
            <a:r>
              <a:t/>
            </a:r>
            <a:endParaRPr b="1" sz="1800">
              <a:latin typeface="Lexend"/>
              <a:ea typeface="Lexend"/>
              <a:cs typeface="Lexend"/>
              <a:sym typeface="Lexend"/>
            </a:endParaRPr>
          </a:p>
          <a:p>
            <a:pPr indent="0" lvl="0" marL="0" rtl="0" algn="l">
              <a:spcBef>
                <a:spcPts val="0"/>
              </a:spcBef>
              <a:spcAft>
                <a:spcPts val="0"/>
              </a:spcAft>
              <a:buNone/>
            </a:pPr>
            <a:r>
              <a:t/>
            </a:r>
            <a:endParaRPr b="1" sz="1800">
              <a:latin typeface="Lexend"/>
              <a:ea typeface="Lexend"/>
              <a:cs typeface="Lexend"/>
              <a:sym typeface="Lexend"/>
            </a:endParaRPr>
          </a:p>
          <a:p>
            <a:pPr indent="-342900" lvl="0" marL="457200" rtl="0" algn="l">
              <a:spcBef>
                <a:spcPts val="0"/>
              </a:spcBef>
              <a:spcAft>
                <a:spcPts val="0"/>
              </a:spcAft>
              <a:buSzPts val="1800"/>
              <a:buFont typeface="Lexend"/>
              <a:buChar char="●"/>
            </a:pPr>
            <a:r>
              <a:rPr b="1" lang="en" sz="1800">
                <a:latin typeface="Lexend"/>
                <a:ea typeface="Lexend"/>
                <a:cs typeface="Lexend"/>
                <a:sym typeface="Lexend"/>
              </a:rPr>
              <a:t>Emotions driven by an entity</a:t>
            </a:r>
            <a:endParaRPr b="1" sz="1800">
              <a:latin typeface="Lexend"/>
              <a:ea typeface="Lexend"/>
              <a:cs typeface="Lexend"/>
              <a:sym typeface="Lexend"/>
            </a:endParaRPr>
          </a:p>
          <a:p>
            <a:pPr indent="0" lvl="0" marL="0" rtl="0" algn="l">
              <a:spcBef>
                <a:spcPts val="0"/>
              </a:spcBef>
              <a:spcAft>
                <a:spcPts val="0"/>
              </a:spcAft>
              <a:buNone/>
            </a:pPr>
            <a:r>
              <a:t/>
            </a:r>
            <a:endParaRPr b="1" sz="1800">
              <a:latin typeface="Lexend"/>
              <a:ea typeface="Lexend"/>
              <a:cs typeface="Lexend"/>
              <a:sym typeface="Lexend"/>
            </a:endParaRPr>
          </a:p>
          <a:p>
            <a:pPr indent="0" lvl="0" marL="0" rtl="0" algn="l">
              <a:spcBef>
                <a:spcPts val="0"/>
              </a:spcBef>
              <a:spcAft>
                <a:spcPts val="0"/>
              </a:spcAft>
              <a:buNone/>
            </a:pPr>
            <a:r>
              <a:t/>
            </a:r>
            <a:endParaRPr b="1" sz="1800">
              <a:latin typeface="Lexend"/>
              <a:ea typeface="Lexend"/>
              <a:cs typeface="Lexend"/>
              <a:sym typeface="Lexend"/>
            </a:endParaRPr>
          </a:p>
          <a:p>
            <a:pPr indent="-342900" lvl="0" marL="457200" rtl="0" algn="l">
              <a:spcBef>
                <a:spcPts val="0"/>
              </a:spcBef>
              <a:spcAft>
                <a:spcPts val="0"/>
              </a:spcAft>
              <a:buSzPts val="1800"/>
              <a:buFont typeface="Lexend"/>
              <a:buChar char="●"/>
            </a:pPr>
            <a:r>
              <a:rPr b="1" lang="en" sz="1800">
                <a:latin typeface="Lexend"/>
                <a:ea typeface="Lexend"/>
                <a:cs typeface="Lexend"/>
                <a:sym typeface="Lexend"/>
              </a:rPr>
              <a:t>Increase the Dataset </a:t>
            </a:r>
            <a:endParaRPr b="1" sz="1800">
              <a:latin typeface="Lexend"/>
              <a:ea typeface="Lexend"/>
              <a:cs typeface="Lexend"/>
              <a:sym typeface="Lexen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99"/>
          <p:cNvSpPr txBox="1"/>
          <p:nvPr>
            <p:ph type="title"/>
          </p:nvPr>
        </p:nvSpPr>
        <p:spPr>
          <a:xfrm>
            <a:off x="717800" y="118775"/>
            <a:ext cx="7708200" cy="39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672" name="Google Shape;672;p99"/>
          <p:cNvSpPr txBox="1"/>
          <p:nvPr/>
        </p:nvSpPr>
        <p:spPr>
          <a:xfrm>
            <a:off x="155175" y="645575"/>
            <a:ext cx="8869500" cy="409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exend"/>
                <a:ea typeface="Lexend"/>
                <a:cs typeface="Lexend"/>
                <a:sym typeface="Lexend"/>
              </a:rPr>
              <a:t>[1] Burns, W. J. (2019). NRC Emotion Lexicon. Retrieved from </a:t>
            </a:r>
            <a:r>
              <a:rPr lang="en" sz="1800" u="sng">
                <a:solidFill>
                  <a:schemeClr val="hlink"/>
                </a:solidFill>
                <a:latin typeface="Lexend"/>
                <a:ea typeface="Lexend"/>
                <a:cs typeface="Lexend"/>
                <a:sym typeface="Lexend"/>
                <a:hlinkClick r:id="rId3"/>
              </a:rPr>
              <a:t>https://www.kaggle.com/datasets/wjburns/nrc-emotion-lexicon</a:t>
            </a:r>
            <a:endParaRPr sz="1800">
              <a:latin typeface="Lexend"/>
              <a:ea typeface="Lexend"/>
              <a:cs typeface="Lexend"/>
              <a:sym typeface="Lexend"/>
            </a:endParaRPr>
          </a:p>
          <a:p>
            <a:pPr indent="0" lvl="0" marL="0" rtl="0" algn="l">
              <a:spcBef>
                <a:spcPts val="0"/>
              </a:spcBef>
              <a:spcAft>
                <a:spcPts val="0"/>
              </a:spcAft>
              <a:buNone/>
            </a:pPr>
            <a:r>
              <a:t/>
            </a:r>
            <a:endParaRPr sz="1800">
              <a:latin typeface="Lexend"/>
              <a:ea typeface="Lexend"/>
              <a:cs typeface="Lexend"/>
              <a:sym typeface="Lexend"/>
            </a:endParaRPr>
          </a:p>
          <a:p>
            <a:pPr indent="0" lvl="0" marL="0" rtl="0" algn="l">
              <a:spcBef>
                <a:spcPts val="0"/>
              </a:spcBef>
              <a:spcAft>
                <a:spcPts val="0"/>
              </a:spcAft>
              <a:buNone/>
            </a:pPr>
            <a:r>
              <a:rPr lang="en" sz="1800">
                <a:latin typeface="Lexend"/>
                <a:ea typeface="Lexend"/>
                <a:cs typeface="Lexend"/>
                <a:sym typeface="Lexend"/>
              </a:rPr>
              <a:t>[2] FreeCodeCamp. (2019, May 29). What is Sentiment Analysis? A Complete Guide to for Beginners. Retrieved from </a:t>
            </a:r>
            <a:r>
              <a:rPr lang="en" sz="1800" u="sng">
                <a:solidFill>
                  <a:schemeClr val="hlink"/>
                </a:solidFill>
                <a:latin typeface="Lexend"/>
                <a:ea typeface="Lexend"/>
                <a:cs typeface="Lexend"/>
                <a:sym typeface="Lexend"/>
                <a:hlinkClick r:id="rId4"/>
              </a:rPr>
              <a:t>https://www.freecodecamp.org/news/what-is-sentiment-analysis-a-complete-guide-to-for-beginners/ </a:t>
            </a:r>
            <a:endParaRPr sz="1800">
              <a:latin typeface="Lexend"/>
              <a:ea typeface="Lexend"/>
              <a:cs typeface="Lexend"/>
              <a:sym typeface="Lexend"/>
            </a:endParaRPr>
          </a:p>
          <a:p>
            <a:pPr indent="0" lvl="0" marL="0" rtl="0" algn="l">
              <a:spcBef>
                <a:spcPts val="0"/>
              </a:spcBef>
              <a:spcAft>
                <a:spcPts val="0"/>
              </a:spcAft>
              <a:buNone/>
            </a:pPr>
            <a:r>
              <a:t/>
            </a:r>
            <a:endParaRPr sz="1800">
              <a:latin typeface="Lexend"/>
              <a:ea typeface="Lexend"/>
              <a:cs typeface="Lexend"/>
              <a:sym typeface="Lexend"/>
            </a:endParaRPr>
          </a:p>
          <a:p>
            <a:pPr indent="0" lvl="0" marL="0" rtl="0" algn="l">
              <a:spcBef>
                <a:spcPts val="0"/>
              </a:spcBef>
              <a:spcAft>
                <a:spcPts val="0"/>
              </a:spcAft>
              <a:buNone/>
            </a:pPr>
            <a:r>
              <a:rPr lang="en" sz="1800">
                <a:latin typeface="Lexend"/>
                <a:ea typeface="Lexend"/>
                <a:cs typeface="Lexend"/>
                <a:sym typeface="Lexend"/>
              </a:rPr>
              <a:t>[3] Chen, S., Cao, Y., &amp; Huang, Y. (2022). Text-Based Emotion Detection: An Overview of Approaches and Applications. Frontiers in Psychology, 13, 835149. doi: 10.3389/fpsyg.2022.835149 </a:t>
            </a:r>
            <a:endParaRPr sz="1800">
              <a:latin typeface="Lexend"/>
              <a:ea typeface="Lexend"/>
              <a:cs typeface="Lexend"/>
              <a:sym typeface="Lexend"/>
            </a:endParaRPr>
          </a:p>
          <a:p>
            <a:pPr indent="0" lvl="0" marL="0" rtl="0" algn="l">
              <a:spcBef>
                <a:spcPts val="0"/>
              </a:spcBef>
              <a:spcAft>
                <a:spcPts val="0"/>
              </a:spcAft>
              <a:buNone/>
            </a:pPr>
            <a:r>
              <a:t/>
            </a:r>
            <a:endParaRPr sz="1800">
              <a:latin typeface="Lexend"/>
              <a:ea typeface="Lexend"/>
              <a:cs typeface="Lexend"/>
              <a:sym typeface="Lexend"/>
            </a:endParaRPr>
          </a:p>
          <a:p>
            <a:pPr indent="0" lvl="0" marL="0" rtl="0" algn="l">
              <a:spcBef>
                <a:spcPts val="0"/>
              </a:spcBef>
              <a:spcAft>
                <a:spcPts val="0"/>
              </a:spcAft>
              <a:buNone/>
            </a:pPr>
            <a:r>
              <a:rPr lang="en" sz="1800">
                <a:latin typeface="Lexend"/>
                <a:ea typeface="Lexend"/>
                <a:cs typeface="Lexend"/>
                <a:sym typeface="Lexend"/>
              </a:rPr>
              <a:t>[4] Stanford University. (2017, May 2). CS224n 2017 Lecture 6: Language Models and RNNs. Retrieved from </a:t>
            </a:r>
            <a:r>
              <a:rPr lang="en" sz="1800" u="sng">
                <a:solidFill>
                  <a:schemeClr val="hlink"/>
                </a:solidFill>
                <a:latin typeface="Lexend"/>
                <a:ea typeface="Lexend"/>
                <a:cs typeface="Lexend"/>
                <a:sym typeface="Lexend"/>
                <a:hlinkClick r:id="rId5"/>
              </a:rPr>
              <a:t>https://youtu.be/O_2uq0sdCQo</a:t>
            </a:r>
            <a:endParaRPr sz="1800">
              <a:latin typeface="Lexend"/>
              <a:ea typeface="Lexend"/>
              <a:cs typeface="Lexend"/>
              <a:sym typeface="Lexen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00"/>
          <p:cNvSpPr txBox="1"/>
          <p:nvPr>
            <p:ph type="title"/>
          </p:nvPr>
        </p:nvSpPr>
        <p:spPr>
          <a:xfrm>
            <a:off x="717900" y="128350"/>
            <a:ext cx="7708200" cy="39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678" name="Google Shape;678;p100"/>
          <p:cNvSpPr txBox="1"/>
          <p:nvPr/>
        </p:nvSpPr>
        <p:spPr>
          <a:xfrm>
            <a:off x="155175" y="645575"/>
            <a:ext cx="8869500" cy="409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latin typeface="Lexend"/>
                <a:ea typeface="Lexend"/>
                <a:cs typeface="Lexend"/>
                <a:sym typeface="Lexend"/>
              </a:rPr>
              <a:t>[5] Pang, B., &amp; Lee, L. (2008). Opinion mining and sentiment analysis.</a:t>
            </a:r>
            <a:endParaRPr sz="1800">
              <a:latin typeface="Lexend"/>
              <a:ea typeface="Lexend"/>
              <a:cs typeface="Lexend"/>
              <a:sym typeface="Lexend"/>
            </a:endParaRPr>
          </a:p>
          <a:p>
            <a:pPr indent="0" lvl="0" marL="0" rtl="0" algn="l">
              <a:spcBef>
                <a:spcPts val="0"/>
              </a:spcBef>
              <a:spcAft>
                <a:spcPts val="0"/>
              </a:spcAft>
              <a:buNone/>
            </a:pPr>
            <a:r>
              <a:rPr lang="en" sz="1800">
                <a:latin typeface="Lexend"/>
                <a:ea typeface="Lexend"/>
                <a:cs typeface="Lexend"/>
                <a:sym typeface="Lexend"/>
              </a:rPr>
              <a:t>Foundations and Trends in Information Retrieval, 2(1-2), 1-135.</a:t>
            </a:r>
            <a:endParaRPr sz="1800">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1800">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 sz="1800">
                <a:latin typeface="Lexend"/>
                <a:ea typeface="Lexend"/>
                <a:cs typeface="Lexend"/>
                <a:sym typeface="Lexend"/>
              </a:rPr>
              <a:t>[6] Li, X., Bing, L., Lam, W., &amp; Zhang, W. (2018). End-to-end adversarial</a:t>
            </a:r>
            <a:endParaRPr sz="1800">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 sz="1800">
                <a:latin typeface="Lexend"/>
                <a:ea typeface="Lexend"/>
                <a:cs typeface="Lexend"/>
                <a:sym typeface="Lexend"/>
              </a:rPr>
              <a:t>memory network for cross-domain sentiment classification. Proceedings of</a:t>
            </a:r>
            <a:endParaRPr sz="1800">
              <a:latin typeface="Lexend"/>
              <a:ea typeface="Lexend"/>
              <a:cs typeface="Lexend"/>
              <a:sym typeface="Lexend"/>
            </a:endParaRPr>
          </a:p>
          <a:p>
            <a:pPr indent="0" lvl="0" marL="0" rtl="0" algn="l">
              <a:spcBef>
                <a:spcPts val="0"/>
              </a:spcBef>
              <a:spcAft>
                <a:spcPts val="0"/>
              </a:spcAft>
              <a:buNone/>
            </a:pPr>
            <a:r>
              <a:rPr lang="en" sz="1800">
                <a:latin typeface="Lexend"/>
                <a:ea typeface="Lexend"/>
                <a:cs typeface="Lexend"/>
                <a:sym typeface="Lexend"/>
              </a:rPr>
              <a:t>the Thirty-Second AAAI Conference on Artificial Intelligence, 6007-6014.</a:t>
            </a:r>
            <a:endParaRPr sz="1800">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1800">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 sz="1800">
                <a:latin typeface="Lexend"/>
                <a:ea typeface="Lexend"/>
                <a:cs typeface="Lexend"/>
                <a:sym typeface="Lexend"/>
              </a:rPr>
              <a:t>[7] Cambria, E., &amp; Hussain, A. (2015). Sentic computing: A</a:t>
            </a:r>
            <a:endParaRPr sz="1800">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 sz="1800">
                <a:latin typeface="Lexend"/>
                <a:ea typeface="Lexend"/>
                <a:cs typeface="Lexend"/>
                <a:sym typeface="Lexend"/>
              </a:rPr>
              <a:t>common-sense-based framework for concept-level sentiment analysis.</a:t>
            </a:r>
            <a:endParaRPr sz="1800">
              <a:latin typeface="Lexend"/>
              <a:ea typeface="Lexend"/>
              <a:cs typeface="Lexend"/>
              <a:sym typeface="Lexend"/>
            </a:endParaRPr>
          </a:p>
          <a:p>
            <a:pPr indent="0" lvl="0" marL="0" rtl="0" algn="l">
              <a:spcBef>
                <a:spcPts val="0"/>
              </a:spcBef>
              <a:spcAft>
                <a:spcPts val="0"/>
              </a:spcAft>
              <a:buNone/>
            </a:pPr>
            <a:r>
              <a:rPr lang="en" sz="1800">
                <a:latin typeface="Lexend"/>
                <a:ea typeface="Lexend"/>
                <a:cs typeface="Lexend"/>
                <a:sym typeface="Lexend"/>
              </a:rPr>
              <a:t>Springer International Publishing.</a:t>
            </a:r>
            <a:endParaRPr sz="1800">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1800">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 sz="1800">
                <a:latin typeface="Lexend"/>
                <a:ea typeface="Lexend"/>
                <a:cs typeface="Lexend"/>
                <a:sym typeface="Lexend"/>
              </a:rPr>
              <a:t>[8]Hassan Yousef, Ahmed &amp; Medhat, Walaa &amp; Mohamed, Hoda. (2014).</a:t>
            </a:r>
            <a:endParaRPr sz="1800">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 sz="1800">
                <a:latin typeface="Lexend"/>
                <a:ea typeface="Lexend"/>
                <a:cs typeface="Lexend"/>
                <a:sym typeface="Lexend"/>
              </a:rPr>
              <a:t>Sentiment Analysis Algorithms and Applications: A Survey. Ain Shams</a:t>
            </a:r>
            <a:endParaRPr sz="1800">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 sz="1800">
                <a:latin typeface="Lexend"/>
                <a:ea typeface="Lexend"/>
                <a:cs typeface="Lexend"/>
                <a:sym typeface="Lexend"/>
              </a:rPr>
              <a:t>Engineering Journal. 5. 10.1016/j.asej.2014.04.011.</a:t>
            </a:r>
            <a:endParaRPr sz="1800">
              <a:latin typeface="Lexend"/>
              <a:ea typeface="Lexend"/>
              <a:cs typeface="Lexend"/>
              <a:sym typeface="Lexend"/>
            </a:endParaRPr>
          </a:p>
          <a:p>
            <a:pPr indent="0" lvl="0" marL="0" rtl="0" algn="l">
              <a:spcBef>
                <a:spcPts val="0"/>
              </a:spcBef>
              <a:spcAft>
                <a:spcPts val="0"/>
              </a:spcAft>
              <a:buNone/>
            </a:pPr>
            <a:r>
              <a:t/>
            </a:r>
            <a:endParaRPr sz="1800">
              <a:latin typeface="Lexend"/>
              <a:ea typeface="Lexend"/>
              <a:cs typeface="Lexend"/>
              <a:sym typeface="Lexen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101"/>
          <p:cNvSpPr txBox="1"/>
          <p:nvPr>
            <p:ph type="title"/>
          </p:nvPr>
        </p:nvSpPr>
        <p:spPr>
          <a:xfrm>
            <a:off x="713250" y="1546250"/>
            <a:ext cx="7717500" cy="2499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 </a:t>
            </a:r>
            <a:endParaRPr/>
          </a:p>
          <a:p>
            <a:pPr indent="0" lvl="0" marL="0" rtl="0" algn="ctr">
              <a:spcBef>
                <a:spcPts val="0"/>
              </a:spcBef>
              <a:spcAft>
                <a:spcPts val="0"/>
              </a:spcAft>
              <a:buNone/>
            </a:pPr>
            <a:r>
              <a:rPr lang="en"/>
              <a:t>YOU</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5"/>
          <p:cNvSpPr txBox="1"/>
          <p:nvPr>
            <p:ph type="title"/>
          </p:nvPr>
        </p:nvSpPr>
        <p:spPr>
          <a:xfrm>
            <a:off x="846925" y="713325"/>
            <a:ext cx="50418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solidFill>
                  <a:srgbClr val="003BA3"/>
                </a:solidFill>
                <a:latin typeface="Lexend"/>
                <a:ea typeface="Lexend"/>
                <a:cs typeface="Lexend"/>
                <a:sym typeface="Lexend"/>
              </a:rPr>
              <a:t>What is Subjectivity?</a:t>
            </a:r>
            <a:endParaRPr sz="3000">
              <a:solidFill>
                <a:srgbClr val="003BA3"/>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3000">
              <a:solidFill>
                <a:srgbClr val="003BA3"/>
              </a:solidFill>
              <a:latin typeface="Lexend"/>
              <a:ea typeface="Lexend"/>
              <a:cs typeface="Lexend"/>
              <a:sym typeface="Lexend"/>
            </a:endParaRPr>
          </a:p>
        </p:txBody>
      </p:sp>
      <p:sp>
        <p:nvSpPr>
          <p:cNvPr id="225" name="Google Shape;225;p35"/>
          <p:cNvSpPr txBox="1"/>
          <p:nvPr>
            <p:ph idx="1" type="body"/>
          </p:nvPr>
        </p:nvSpPr>
        <p:spPr>
          <a:xfrm>
            <a:off x="175075" y="1305875"/>
            <a:ext cx="6385500" cy="36180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chemeClr val="dk1"/>
              </a:buClr>
              <a:buSzPts val="2200"/>
              <a:buFont typeface="Lexend"/>
              <a:buChar char="●"/>
            </a:pPr>
            <a:r>
              <a:rPr lang="en" sz="1800">
                <a:latin typeface="Lexend"/>
                <a:ea typeface="Lexend"/>
                <a:cs typeface="Lexend"/>
                <a:sym typeface="Lexend"/>
              </a:rPr>
              <a:t>Subjectivity refers to the degree to which a piece of text expresses subjective or personal opinions, feelings, or perspectives, rather than objective facts or information. </a:t>
            </a:r>
            <a:endParaRPr sz="1800">
              <a:latin typeface="Lexend"/>
              <a:ea typeface="Lexend"/>
              <a:cs typeface="Lexend"/>
              <a:sym typeface="Lexend"/>
            </a:endParaRPr>
          </a:p>
          <a:p>
            <a:pPr indent="0" lvl="0" marL="457200" rtl="0" algn="l">
              <a:spcBef>
                <a:spcPts val="0"/>
              </a:spcBef>
              <a:spcAft>
                <a:spcPts val="0"/>
              </a:spcAft>
              <a:buNone/>
            </a:pPr>
            <a:r>
              <a:t/>
            </a:r>
            <a:endParaRPr sz="1800">
              <a:latin typeface="Lexend"/>
              <a:ea typeface="Lexend"/>
              <a:cs typeface="Lexend"/>
              <a:sym typeface="Lexend"/>
            </a:endParaRPr>
          </a:p>
          <a:p>
            <a:pPr indent="-342900" lvl="0" marL="457200" rtl="0" algn="l">
              <a:spcBef>
                <a:spcPts val="0"/>
              </a:spcBef>
              <a:spcAft>
                <a:spcPts val="0"/>
              </a:spcAft>
              <a:buClr>
                <a:schemeClr val="dk1"/>
              </a:buClr>
              <a:buSzPts val="1800"/>
              <a:buFont typeface="Lexend"/>
              <a:buChar char="●"/>
            </a:pPr>
            <a:r>
              <a:rPr lang="en" sz="1800">
                <a:latin typeface="Lexend"/>
                <a:ea typeface="Lexend"/>
                <a:cs typeface="Lexend"/>
                <a:sym typeface="Lexend"/>
              </a:rPr>
              <a:t>Example :</a:t>
            </a:r>
            <a:endParaRPr sz="1800">
              <a:latin typeface="Lexend"/>
              <a:ea typeface="Lexend"/>
              <a:cs typeface="Lexend"/>
              <a:sym typeface="Lexend"/>
            </a:endParaRPr>
          </a:p>
          <a:p>
            <a:pPr indent="0" lvl="0" marL="457200" rtl="0" algn="l">
              <a:spcBef>
                <a:spcPts val="0"/>
              </a:spcBef>
              <a:spcAft>
                <a:spcPts val="0"/>
              </a:spcAft>
              <a:buNone/>
            </a:pPr>
            <a:r>
              <a:t/>
            </a:r>
            <a:endParaRPr sz="1800">
              <a:latin typeface="Lexend"/>
              <a:ea typeface="Lexend"/>
              <a:cs typeface="Lexend"/>
              <a:sym typeface="Lexend"/>
            </a:endParaRPr>
          </a:p>
          <a:p>
            <a:pPr indent="0" lvl="0" marL="457200" rtl="0" algn="l">
              <a:spcBef>
                <a:spcPts val="0"/>
              </a:spcBef>
              <a:spcAft>
                <a:spcPts val="0"/>
              </a:spcAft>
              <a:buNone/>
            </a:pPr>
            <a:r>
              <a:rPr lang="en" sz="1800">
                <a:latin typeface="Lexend"/>
                <a:ea typeface="Lexend"/>
                <a:cs typeface="Lexend"/>
                <a:sym typeface="Lexend"/>
              </a:rPr>
              <a:t>Rahul is a boy has subjectivity as zero.</a:t>
            </a:r>
            <a:endParaRPr sz="1800">
              <a:latin typeface="Lexend"/>
              <a:ea typeface="Lexend"/>
              <a:cs typeface="Lexend"/>
              <a:sym typeface="Lexend"/>
            </a:endParaRPr>
          </a:p>
          <a:p>
            <a:pPr indent="0" lvl="0" marL="457200" rtl="0" algn="l">
              <a:spcBef>
                <a:spcPts val="0"/>
              </a:spcBef>
              <a:spcAft>
                <a:spcPts val="0"/>
              </a:spcAft>
              <a:buNone/>
            </a:pPr>
            <a:r>
              <a:t/>
            </a:r>
            <a:endParaRPr sz="1800">
              <a:latin typeface="Lexend"/>
              <a:ea typeface="Lexend"/>
              <a:cs typeface="Lexend"/>
              <a:sym typeface="Lexend"/>
            </a:endParaRPr>
          </a:p>
          <a:p>
            <a:pPr indent="0" lvl="0" marL="457200" rtl="0" algn="l">
              <a:spcBef>
                <a:spcPts val="0"/>
              </a:spcBef>
              <a:spcAft>
                <a:spcPts val="0"/>
              </a:spcAft>
              <a:buNone/>
            </a:pPr>
            <a:r>
              <a:rPr lang="en" sz="1800">
                <a:latin typeface="Lexend"/>
                <a:ea typeface="Lexend"/>
                <a:cs typeface="Lexend"/>
                <a:sym typeface="Lexend"/>
              </a:rPr>
              <a:t>Rahul is a good boy has subjectivity as 0.7.</a:t>
            </a:r>
            <a:endParaRPr sz="1800">
              <a:latin typeface="Lexend"/>
              <a:ea typeface="Lexend"/>
              <a:cs typeface="Lexend"/>
              <a:sym typeface="Lexen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6"/>
          <p:cNvSpPr txBox="1"/>
          <p:nvPr>
            <p:ph type="title"/>
          </p:nvPr>
        </p:nvSpPr>
        <p:spPr>
          <a:xfrm>
            <a:off x="280950" y="253950"/>
            <a:ext cx="8582100" cy="72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03BA3"/>
                </a:solidFill>
                <a:latin typeface="Lexend"/>
                <a:ea typeface="Lexend"/>
                <a:cs typeface="Lexend"/>
                <a:sym typeface="Lexend"/>
              </a:rPr>
              <a:t>Data Preprocessing For Sentiment Analysis</a:t>
            </a:r>
            <a:endParaRPr>
              <a:solidFill>
                <a:schemeClr val="dk1"/>
              </a:solidFill>
            </a:endParaRPr>
          </a:p>
        </p:txBody>
      </p:sp>
      <p:sp>
        <p:nvSpPr>
          <p:cNvPr id="231" name="Google Shape;231;p36"/>
          <p:cNvSpPr txBox="1"/>
          <p:nvPr>
            <p:ph idx="1" type="subTitle"/>
          </p:nvPr>
        </p:nvSpPr>
        <p:spPr>
          <a:xfrm>
            <a:off x="2593125" y="1340100"/>
            <a:ext cx="6123900" cy="3803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Lexend"/>
              <a:buChar char="●"/>
            </a:pPr>
            <a:r>
              <a:rPr b="1" lang="en" sz="1800">
                <a:latin typeface="Lexend"/>
                <a:ea typeface="Lexend"/>
                <a:cs typeface="Lexend"/>
                <a:sym typeface="Lexend"/>
              </a:rPr>
              <a:t>Tokenization</a:t>
            </a:r>
            <a:r>
              <a:rPr lang="en" sz="1800">
                <a:latin typeface="Lexend"/>
                <a:ea typeface="Lexend"/>
                <a:cs typeface="Lexend"/>
                <a:sym typeface="Lexend"/>
              </a:rPr>
              <a:t>: Break down the text data into individual words or tokens. Tokenization is the process of splitting text into smaller units, such as words, phrases, or sentences, to analyze them individually.[]</a:t>
            </a:r>
            <a:endParaRPr sz="1800">
              <a:latin typeface="Lexend"/>
              <a:ea typeface="Lexend"/>
              <a:cs typeface="Lexend"/>
              <a:sym typeface="Lexend"/>
            </a:endParaRPr>
          </a:p>
          <a:p>
            <a:pPr indent="0" lvl="0" marL="457200" rtl="0" algn="l">
              <a:spcBef>
                <a:spcPts val="0"/>
              </a:spcBef>
              <a:spcAft>
                <a:spcPts val="0"/>
              </a:spcAft>
              <a:buNone/>
            </a:pPr>
            <a:r>
              <a:t/>
            </a:r>
            <a:endParaRPr sz="1800">
              <a:latin typeface="Lexend"/>
              <a:ea typeface="Lexend"/>
              <a:cs typeface="Lexend"/>
              <a:sym typeface="Lexend"/>
            </a:endParaRPr>
          </a:p>
          <a:p>
            <a:pPr indent="-342900" lvl="0" marL="457200" rtl="0" algn="l">
              <a:spcBef>
                <a:spcPts val="0"/>
              </a:spcBef>
              <a:spcAft>
                <a:spcPts val="0"/>
              </a:spcAft>
              <a:buSzPts val="1800"/>
              <a:buFont typeface="Lexend"/>
              <a:buChar char="●"/>
            </a:pPr>
            <a:r>
              <a:rPr b="1" lang="en" sz="1800">
                <a:latin typeface="Lexend"/>
                <a:ea typeface="Lexend"/>
                <a:cs typeface="Lexend"/>
                <a:sym typeface="Lexend"/>
              </a:rPr>
              <a:t>Stopword Removal</a:t>
            </a:r>
            <a:r>
              <a:rPr lang="en" sz="1800">
                <a:latin typeface="Lexend"/>
                <a:ea typeface="Lexend"/>
                <a:cs typeface="Lexend"/>
                <a:sym typeface="Lexend"/>
              </a:rPr>
              <a:t>: Remove common words known as stopwords, such as "the", "and", "is", etc., that do not carry significant meaning in the text. Stopword removal helps reduce noise and irrelevant information in sentiment analysis.</a:t>
            </a:r>
            <a:endParaRPr sz="1800">
              <a:latin typeface="Lexend"/>
              <a:ea typeface="Lexend"/>
              <a:cs typeface="Lexend"/>
              <a:sym typeface="Lexen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nagement Consulting Toolkit by Slidesgo">
  <a:themeElements>
    <a:clrScheme name="Simple Light">
      <a:dk1>
        <a:srgbClr val="000000"/>
      </a:dk1>
      <a:lt1>
        <a:srgbClr val="FFFFFF"/>
      </a:lt1>
      <a:dk2>
        <a:srgbClr val="4A8CFF"/>
      </a:dk2>
      <a:lt2>
        <a:srgbClr val="EFEFEF"/>
      </a:lt2>
      <a:accent1>
        <a:srgbClr val="003BA3"/>
      </a:accent1>
      <a:accent2>
        <a:srgbClr val="000000"/>
      </a:accent2>
      <a:accent3>
        <a:srgbClr val="4A8CFF"/>
      </a:accent3>
      <a:accent4>
        <a:srgbClr val="EFEFEF"/>
      </a:accent4>
      <a:accent5>
        <a:srgbClr val="003BA3"/>
      </a:accent5>
      <a:accent6>
        <a:srgbClr val="000000"/>
      </a:accent6>
      <a:hlink>
        <a:srgbClr val="003BA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